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70"/>
  </p:notesMasterIdLst>
  <p:sldIdLst>
    <p:sldId id="353" r:id="rId2"/>
    <p:sldId id="630" r:id="rId3"/>
    <p:sldId id="631" r:id="rId4"/>
    <p:sldId id="646" r:id="rId5"/>
    <p:sldId id="638" r:id="rId6"/>
    <p:sldId id="634" r:id="rId7"/>
    <p:sldId id="628" r:id="rId8"/>
    <p:sldId id="641" r:id="rId9"/>
    <p:sldId id="642" r:id="rId10"/>
    <p:sldId id="671" r:id="rId11"/>
    <p:sldId id="632" r:id="rId12"/>
    <p:sldId id="292" r:id="rId13"/>
    <p:sldId id="633" r:id="rId14"/>
    <p:sldId id="636" r:id="rId15"/>
    <p:sldId id="637" r:id="rId16"/>
    <p:sldId id="647" r:id="rId17"/>
    <p:sldId id="639" r:id="rId18"/>
    <p:sldId id="644" r:id="rId19"/>
    <p:sldId id="645" r:id="rId20"/>
    <p:sldId id="690" r:id="rId21"/>
    <p:sldId id="643" r:id="rId22"/>
    <p:sldId id="652" r:id="rId23"/>
    <p:sldId id="653" r:id="rId24"/>
    <p:sldId id="651" r:id="rId25"/>
    <p:sldId id="650" r:id="rId26"/>
    <p:sldId id="655" r:id="rId27"/>
    <p:sldId id="654" r:id="rId28"/>
    <p:sldId id="657" r:id="rId29"/>
    <p:sldId id="656" r:id="rId30"/>
    <p:sldId id="658" r:id="rId31"/>
    <p:sldId id="659" r:id="rId32"/>
    <p:sldId id="660" r:id="rId33"/>
    <p:sldId id="661" r:id="rId34"/>
    <p:sldId id="662" r:id="rId35"/>
    <p:sldId id="663" r:id="rId36"/>
    <p:sldId id="664" r:id="rId37"/>
    <p:sldId id="666" r:id="rId38"/>
    <p:sldId id="668" r:id="rId39"/>
    <p:sldId id="667" r:id="rId40"/>
    <p:sldId id="665" r:id="rId41"/>
    <p:sldId id="691" r:id="rId42"/>
    <p:sldId id="674" r:id="rId43"/>
    <p:sldId id="692" r:id="rId44"/>
    <p:sldId id="676" r:id="rId45"/>
    <p:sldId id="675" r:id="rId46"/>
    <p:sldId id="677" r:id="rId47"/>
    <p:sldId id="673" r:id="rId48"/>
    <p:sldId id="679" r:id="rId49"/>
    <p:sldId id="681" r:id="rId50"/>
    <p:sldId id="682" r:id="rId51"/>
    <p:sldId id="683" r:id="rId52"/>
    <p:sldId id="684" r:id="rId53"/>
    <p:sldId id="672" r:id="rId54"/>
    <p:sldId id="678" r:id="rId55"/>
    <p:sldId id="685" r:id="rId56"/>
    <p:sldId id="688" r:id="rId57"/>
    <p:sldId id="687" r:id="rId58"/>
    <p:sldId id="680" r:id="rId59"/>
    <p:sldId id="686" r:id="rId60"/>
    <p:sldId id="689" r:id="rId61"/>
    <p:sldId id="419" r:id="rId62"/>
    <p:sldId id="403" r:id="rId63"/>
    <p:sldId id="401" r:id="rId64"/>
    <p:sldId id="307" r:id="rId65"/>
    <p:sldId id="405" r:id="rId66"/>
    <p:sldId id="406" r:id="rId67"/>
    <p:sldId id="407" r:id="rId68"/>
    <p:sldId id="408" r:id="rId6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755D"/>
    <a:srgbClr val="0DCE00"/>
    <a:srgbClr val="0B0B17"/>
    <a:srgbClr val="030310"/>
    <a:srgbClr val="EB6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3"/>
    <p:restoredTop sz="94745"/>
  </p:normalViewPr>
  <p:slideViewPr>
    <p:cSldViewPr>
      <p:cViewPr varScale="1">
        <p:scale>
          <a:sx n="18" d="100"/>
          <a:sy n="18" d="100"/>
        </p:scale>
        <p:origin x="224" y="188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86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Sheet1!$B$4:$B$7</c:f>
              <c:strCache>
                <c:ptCount val="4"/>
                <c:pt idx="0">
                  <c:v>Mahatir</c:v>
                </c:pt>
                <c:pt idx="1">
                  <c:v>Najib</c:v>
                </c:pt>
                <c:pt idx="2">
                  <c:v>Anwar</c:v>
                </c:pt>
                <c:pt idx="3">
                  <c:v>Azizah</c:v>
                </c:pt>
              </c:strCache>
            </c:strRef>
          </c:cat>
          <c:val>
            <c:numRef>
              <c:f>Sheet1!$C$4:$C$7</c:f>
              <c:numCache>
                <c:formatCode>#,##0</c:formatCode>
                <c:ptCount val="4"/>
                <c:pt idx="0">
                  <c:v>10234</c:v>
                </c:pt>
                <c:pt idx="1">
                  <c:v>5123</c:v>
                </c:pt>
                <c:pt idx="2">
                  <c:v>9234</c:v>
                </c:pt>
                <c:pt idx="3">
                  <c:v>12134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0-624C-8845-173B22632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"/>
        <c:overlap val="-27"/>
        <c:axId val="2038822991"/>
        <c:axId val="2038824671"/>
      </c:barChart>
      <c:catAx>
        <c:axId val="2038822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8824671"/>
        <c:crosses val="autoZero"/>
        <c:auto val="1"/>
        <c:lblAlgn val="ctr"/>
        <c:lblOffset val="100"/>
        <c:noMultiLvlLbl val="0"/>
      </c:catAx>
      <c:valAx>
        <c:axId val="2038824671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8822991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0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7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4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667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95D3-777A-B44F-B841-5673BB56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07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99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5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2D760-D4B5-5B4D-972F-C042829D2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088" y="0"/>
            <a:ext cx="13439422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Data Structures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369794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4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24553" y="7083417"/>
            <a:ext cx="1491114" cy="344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4" dirty="0"/>
              <a:t>Source: </a:t>
            </a:r>
            <a:r>
              <a:rPr lang="en-US" sz="1764" dirty="0" err="1"/>
              <a:t>xkcd</a:t>
            </a:r>
            <a:endParaRPr lang="en-US" sz="1764" dirty="0"/>
          </a:p>
        </p:txBody>
      </p:sp>
      <p:sp>
        <p:nvSpPr>
          <p:cNvPr id="4" name="TextBox 3"/>
          <p:cNvSpPr txBox="1"/>
          <p:nvPr/>
        </p:nvSpPr>
        <p:spPr>
          <a:xfrm>
            <a:off x="2395982" y="1210587"/>
            <a:ext cx="5500480" cy="53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>
                <a:solidFill>
                  <a:srgbClr val="0000FF"/>
                </a:solidFill>
                <a:latin typeface="Chalkboard"/>
                <a:cs typeface="Chalkboard"/>
              </a:rPr>
              <a:t>5 million articles and growing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71" y="2037690"/>
            <a:ext cx="5915307" cy="4459587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EF82D7E-E60C-A940-9DB1-715484CFACAA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internet is big</a:t>
            </a:r>
          </a:p>
        </p:txBody>
      </p:sp>
    </p:spTree>
    <p:extLst>
      <p:ext uri="{BB962C8B-B14F-4D97-AF65-F5344CB8AC3E}">
        <p14:creationId xmlns:p14="http://schemas.microsoft.com/office/powerpoint/2010/main" val="167750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2713037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4712" y="5303837"/>
            <a:ext cx="5862502" cy="557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int</a:t>
            </a:r>
            <a:r>
              <a:rPr lang="en-US" sz="3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 err="1">
                <a:latin typeface="Courier"/>
                <a:cs typeface="Courier"/>
              </a:rPr>
              <a:t>hashFn</a:t>
            </a:r>
            <a:r>
              <a:rPr lang="en-US" sz="3200" dirty="0">
                <a:latin typeface="Courier"/>
                <a:cs typeface="Courier"/>
              </a:rPr>
              <a:t>(</a:t>
            </a:r>
            <a:r>
              <a:rPr lang="en-US" sz="3200" b="1" dirty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key);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1312" y="6599237"/>
            <a:ext cx="6366999" cy="80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* Learn more in CS106B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5CC69-0C4E-F54D-B264-0BBC79DF86DA}"/>
              </a:ext>
            </a:extLst>
          </p:cNvPr>
          <p:cNvSpPr txBox="1"/>
          <p:nvPr/>
        </p:nvSpPr>
        <p:spPr>
          <a:xfrm>
            <a:off x="307987" y="1014777"/>
            <a:ext cx="22187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Google search: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4009E-274F-1B44-BB50-D567491C63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8"/>
            <a:ext cx="9144000" cy="152895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1F59DC-01DD-BB40-9363-80294FD39BD6}"/>
              </a:ext>
            </a:extLst>
          </p:cNvPr>
          <p:cNvGrpSpPr/>
          <p:nvPr/>
        </p:nvGrpSpPr>
        <p:grpSpPr>
          <a:xfrm>
            <a:off x="727642" y="1272513"/>
            <a:ext cx="8693074" cy="575086"/>
            <a:chOff x="727642" y="1272513"/>
            <a:chExt cx="8693074" cy="5750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4AC684-FCC0-844C-A3A2-9E415D785260}"/>
                </a:ext>
              </a:extLst>
            </p:cNvPr>
            <p:cNvSpPr txBox="1"/>
            <p:nvPr/>
          </p:nvSpPr>
          <p:spPr>
            <a:xfrm>
              <a:off x="727642" y="1447489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F7F5AD-790A-6E47-BA3E-BBAA51374906}"/>
                </a:ext>
              </a:extLst>
            </p:cNvPr>
            <p:cNvSpPr txBox="1"/>
            <p:nvPr/>
          </p:nvSpPr>
          <p:spPr>
            <a:xfrm>
              <a:off x="1134042" y="1430556"/>
              <a:ext cx="279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8F792D-857D-7746-969E-369694FE0D5B}"/>
                </a:ext>
              </a:extLst>
            </p:cNvPr>
            <p:cNvSpPr txBox="1"/>
            <p:nvPr/>
          </p:nvSpPr>
          <p:spPr>
            <a:xfrm>
              <a:off x="1568665" y="1427734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48BDD8-E9F9-7241-8118-14C3D712131F}"/>
                </a:ext>
              </a:extLst>
            </p:cNvPr>
            <p:cNvSpPr txBox="1"/>
            <p:nvPr/>
          </p:nvSpPr>
          <p:spPr>
            <a:xfrm>
              <a:off x="2051264" y="141644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08DF93-3460-634C-9998-150CFC52B70E}"/>
                </a:ext>
              </a:extLst>
            </p:cNvPr>
            <p:cNvSpPr txBox="1"/>
            <p:nvPr/>
          </p:nvSpPr>
          <p:spPr>
            <a:xfrm>
              <a:off x="2457664" y="1413623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60ED0E-019F-9845-9FBA-1B6A57A99CDD}"/>
                </a:ext>
              </a:extLst>
            </p:cNvPr>
            <p:cNvSpPr txBox="1"/>
            <p:nvPr/>
          </p:nvSpPr>
          <p:spPr>
            <a:xfrm>
              <a:off x="2835842" y="1424912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206143-BA87-8840-892E-84730B13AE00}"/>
                </a:ext>
              </a:extLst>
            </p:cNvPr>
            <p:cNvSpPr txBox="1"/>
            <p:nvPr/>
          </p:nvSpPr>
          <p:spPr>
            <a:xfrm>
              <a:off x="3228131" y="1393868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75D076-0C40-5647-8FF8-A516DD385CE8}"/>
                </a:ext>
              </a:extLst>
            </p:cNvPr>
            <p:cNvSpPr txBox="1"/>
            <p:nvPr/>
          </p:nvSpPr>
          <p:spPr>
            <a:xfrm>
              <a:off x="3648642" y="137693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39E35C-72F1-7E49-BC4D-9EEE1EA0CEA2}"/>
                </a:ext>
              </a:extLst>
            </p:cNvPr>
            <p:cNvSpPr txBox="1"/>
            <p:nvPr/>
          </p:nvSpPr>
          <p:spPr>
            <a:xfrm>
              <a:off x="4055042" y="1374113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7CC15-52D5-9843-B2FB-80B352C087FC}"/>
                </a:ext>
              </a:extLst>
            </p:cNvPr>
            <p:cNvSpPr txBox="1"/>
            <p:nvPr/>
          </p:nvSpPr>
          <p:spPr>
            <a:xfrm>
              <a:off x="4447330" y="1371291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52715D-EB08-ED48-AF2A-81C3ED101ACF}"/>
                </a:ext>
              </a:extLst>
            </p:cNvPr>
            <p:cNvSpPr txBox="1"/>
            <p:nvPr/>
          </p:nvSpPr>
          <p:spPr>
            <a:xfrm>
              <a:off x="4783175" y="13684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4AD0D0-A55B-B848-8D47-07A95FC75E95}"/>
                </a:ext>
              </a:extLst>
            </p:cNvPr>
            <p:cNvSpPr txBox="1"/>
            <p:nvPr/>
          </p:nvSpPr>
          <p:spPr>
            <a:xfrm>
              <a:off x="5175464" y="1351536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9E87DC-A0D1-E042-A3A6-801436ECFAF7}"/>
                </a:ext>
              </a:extLst>
            </p:cNvPr>
            <p:cNvSpPr txBox="1"/>
            <p:nvPr/>
          </p:nvSpPr>
          <p:spPr>
            <a:xfrm>
              <a:off x="5567753" y="13487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3EEF13-A9E1-3647-906D-E90ADD0C89A3}"/>
                </a:ext>
              </a:extLst>
            </p:cNvPr>
            <p:cNvSpPr txBox="1"/>
            <p:nvPr/>
          </p:nvSpPr>
          <p:spPr>
            <a:xfrm>
              <a:off x="5931819" y="13176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29CF58-2649-A24D-9202-3C7867C4BAB4}"/>
                </a:ext>
              </a:extLst>
            </p:cNvPr>
            <p:cNvSpPr txBox="1"/>
            <p:nvPr/>
          </p:nvSpPr>
          <p:spPr>
            <a:xfrm>
              <a:off x="6281775" y="12725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AC1F9B-D4B4-964D-A284-517FA86A6F5F}"/>
                </a:ext>
              </a:extLst>
            </p:cNvPr>
            <p:cNvSpPr txBox="1"/>
            <p:nvPr/>
          </p:nvSpPr>
          <p:spPr>
            <a:xfrm>
              <a:off x="7631112" y="1341437"/>
              <a:ext cx="1789604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999,999,999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79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40493" y="1707713"/>
            <a:ext cx="8461858" cy="3888184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54112" y="2103437"/>
            <a:ext cx="8469366" cy="22189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basicStringHash</a:t>
            </a:r>
            <a:r>
              <a:rPr lang="en-US" sz="2400" dirty="0">
                <a:latin typeface="Courier"/>
                <a:cs typeface="Courier"/>
              </a:rPr>
              <a:t>(String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key)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preHash</a:t>
            </a:r>
            <a:r>
              <a:rPr lang="en-US" sz="2400" dirty="0">
                <a:latin typeface="Courier"/>
                <a:cs typeface="Courier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 = 0; 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 &lt; </a:t>
            </a:r>
            <a:r>
              <a:rPr lang="en-US" sz="2400" dirty="0" err="1">
                <a:latin typeface="Courier"/>
                <a:cs typeface="Courier"/>
              </a:rPr>
              <a:t>key.length</a:t>
            </a:r>
            <a:r>
              <a:rPr lang="en-US" sz="2400" dirty="0">
                <a:latin typeface="Courier"/>
                <a:cs typeface="Courier"/>
              </a:rPr>
              <a:t>(); 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++){	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		</a:t>
            </a:r>
            <a:r>
              <a:rPr lang="en-US" sz="2400" dirty="0" err="1">
                <a:latin typeface="Courier"/>
                <a:cs typeface="Courier"/>
              </a:rPr>
              <a:t>preHash</a:t>
            </a:r>
            <a:r>
              <a:rPr lang="en-US" sz="2400" dirty="0">
                <a:latin typeface="Courier"/>
                <a:cs typeface="Courier"/>
              </a:rPr>
              <a:t> += </a:t>
            </a:r>
            <a:r>
              <a:rPr lang="en-US" sz="2400" dirty="0" err="1">
                <a:latin typeface="Courier"/>
                <a:cs typeface="Courier"/>
              </a:rPr>
              <a:t>key.charAt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	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	return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preHash</a:t>
            </a:r>
            <a:r>
              <a:rPr lang="en-US" sz="2400" dirty="0">
                <a:latin typeface="Courier"/>
                <a:cs typeface="Courier"/>
              </a:rPr>
              <a:t> % NUM_BUCKETS;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294E9E-81A0-AF46-A9B3-F6FA2A61A32F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Basic Hash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CB5C1-7D8C-374B-87BA-7AC1EA83F145}"/>
              </a:ext>
            </a:extLst>
          </p:cNvPr>
          <p:cNvSpPr txBox="1"/>
          <p:nvPr/>
        </p:nvSpPr>
        <p:spPr>
          <a:xfrm>
            <a:off x="1611312" y="6599237"/>
            <a:ext cx="6366999" cy="80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* Learn more in CS106B</a:t>
            </a:r>
          </a:p>
        </p:txBody>
      </p:sp>
    </p:spTree>
    <p:extLst>
      <p:ext uri="{BB962C8B-B14F-4D97-AF65-F5344CB8AC3E}">
        <p14:creationId xmlns:p14="http://schemas.microsoft.com/office/powerpoint/2010/main" val="728060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7" y="2759075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4013435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969B9-D46F-3A45-999B-97DBBD1D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960437"/>
            <a:ext cx="1668263" cy="166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AE1EF-5F21-8640-8698-5FD6144258CC}"/>
              </a:ext>
            </a:extLst>
          </p:cNvPr>
          <p:cNvSpPr txBox="1"/>
          <p:nvPr/>
        </p:nvSpPr>
        <p:spPr>
          <a:xfrm>
            <a:off x="2449512" y="1112837"/>
            <a:ext cx="7315200" cy="16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Any HashMap action is a </a:t>
            </a:r>
            <a:r>
              <a:rPr lang="en-US" sz="3600" b="1" dirty="0">
                <a:solidFill>
                  <a:srgbClr val="0432FF"/>
                </a:solidFill>
              </a:rPr>
              <a:t>two step </a:t>
            </a:r>
            <a:r>
              <a:rPr lang="en-US" sz="3600" dirty="0"/>
              <a:t>process. </a:t>
            </a:r>
            <a:r>
              <a:rPr lang="en-US" sz="3600" b="1" dirty="0">
                <a:solidFill>
                  <a:srgbClr val="0432FF"/>
                </a:solidFill>
              </a:rPr>
              <a:t>Regardless</a:t>
            </a:r>
            <a:r>
              <a:rPr lang="en-US" sz="3600" dirty="0"/>
              <a:t> of how much data is in the HashMap</a:t>
            </a:r>
          </a:p>
        </p:txBody>
      </p:sp>
    </p:spTree>
    <p:extLst>
      <p:ext uri="{BB962C8B-B14F-4D97-AF65-F5344CB8AC3E}">
        <p14:creationId xmlns:p14="http://schemas.microsoft.com/office/powerpoint/2010/main" val="249507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2A4BB4-7194-D24E-B8C0-0CDBE6988C9C}"/>
              </a:ext>
            </a:extLst>
          </p:cNvPr>
          <p:cNvSpPr txBox="1"/>
          <p:nvPr/>
        </p:nvSpPr>
        <p:spPr>
          <a:xfrm>
            <a:off x="2220912" y="2103437"/>
            <a:ext cx="631454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dirty="0" err="1"/>
              <a:t>HashMaps</a:t>
            </a:r>
            <a:endParaRPr lang="en-US" sz="10000" dirty="0"/>
          </a:p>
          <a:p>
            <a:pPr algn="ctr"/>
            <a:r>
              <a:rPr lang="en-US" sz="10000" dirty="0"/>
              <a:t>for search</a:t>
            </a:r>
          </a:p>
        </p:txBody>
      </p:sp>
    </p:spTree>
    <p:extLst>
      <p:ext uri="{BB962C8B-B14F-4D97-AF65-F5344CB8AC3E}">
        <p14:creationId xmlns:p14="http://schemas.microsoft.com/office/powerpoint/2010/main" val="3455096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Google 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D2F36-3BA2-BE43-9150-FC6370FE121B}"/>
              </a:ext>
            </a:extLst>
          </p:cNvPr>
          <p:cNvSpPr txBox="1"/>
          <p:nvPr/>
        </p:nvSpPr>
        <p:spPr>
          <a:xfrm>
            <a:off x="773112" y="1189037"/>
            <a:ext cx="2038507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6A9EF-4DD0-7644-A9CB-52150F0023E9}"/>
              </a:ext>
            </a:extLst>
          </p:cNvPr>
          <p:cNvSpPr txBox="1"/>
          <p:nvPr/>
        </p:nvSpPr>
        <p:spPr>
          <a:xfrm>
            <a:off x="6259512" y="1265237"/>
            <a:ext cx="3061223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BF0AF-9F7A-2B45-8FAC-2EDFD9578A48}"/>
              </a:ext>
            </a:extLst>
          </p:cNvPr>
          <p:cNvSpPr txBox="1"/>
          <p:nvPr/>
        </p:nvSpPr>
        <p:spPr>
          <a:xfrm>
            <a:off x="163512" y="3475037"/>
            <a:ext cx="3087687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word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D054EF-4800-3244-B6B7-9A3C4991C97B}"/>
              </a:ext>
            </a:extLst>
          </p:cNvPr>
          <p:cNvCxnSpPr/>
          <p:nvPr/>
        </p:nvCxnSpPr>
        <p:spPr>
          <a:xfrm>
            <a:off x="4125912" y="3779837"/>
            <a:ext cx="137160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65996F-4950-E146-8220-D60787EDBBA6}"/>
              </a:ext>
            </a:extLst>
          </p:cNvPr>
          <p:cNvSpPr txBox="1"/>
          <p:nvPr/>
        </p:nvSpPr>
        <p:spPr>
          <a:xfrm>
            <a:off x="468312" y="4999037"/>
            <a:ext cx="2138727" cy="521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 </a:t>
            </a:r>
            <a:r>
              <a:rPr lang="en-US" sz="30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“Shrimp”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EE06E8-38A2-3D4C-A63F-962FDD38890B}"/>
              </a:ext>
            </a:extLst>
          </p:cNvPr>
          <p:cNvSpPr txBox="1"/>
          <p:nvPr/>
        </p:nvSpPr>
        <p:spPr>
          <a:xfrm>
            <a:off x="6183312" y="3017837"/>
            <a:ext cx="3087687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All websites with that 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95A1F6-FF23-C04B-934B-A8C05DEF7BE4}"/>
              </a:ext>
            </a:extLst>
          </p:cNvPr>
          <p:cNvSpPr txBox="1"/>
          <p:nvPr/>
        </p:nvSpPr>
        <p:spPr>
          <a:xfrm>
            <a:off x="5268912" y="4846637"/>
            <a:ext cx="4801314" cy="2239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</a:t>
            </a:r>
          </a:p>
          <a:p>
            <a:r>
              <a:rPr lang="en-US" sz="30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</a:t>
            </a:r>
            <a:r>
              <a:rPr lang="en-US" sz="3000" dirty="0" err="1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Wikipedia.com</a:t>
            </a:r>
            <a:r>
              <a:rPr lang="en-US" sz="30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/…”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30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</a:t>
            </a:r>
            <a:r>
              <a:rPr lang="en-US" sz="3000" dirty="0" err="1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Allrecipes.com</a:t>
            </a:r>
            <a:r>
              <a:rPr lang="en-US" sz="30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/…”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…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6866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Single </a:t>
            </a:r>
            <a:r>
              <a:rPr lang="en-US" sz="4000" dirty="0">
                <a:solidFill>
                  <a:srgbClr val="EB62FF"/>
                </a:solidFill>
                <a:latin typeface="Courier"/>
                <a:cs typeface="Courier"/>
              </a:rPr>
              <a:t>Key</a:t>
            </a: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 with 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multiple </a:t>
            </a:r>
            <a:r>
              <a:rPr lang="en-US" sz="4000" dirty="0">
                <a:solidFill>
                  <a:srgbClr val="EB62FF"/>
                </a:solidFill>
                <a:latin typeface="Courier"/>
                <a:cs typeface="Courier"/>
              </a:rPr>
              <a:t>Values</a:t>
            </a: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64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51C6-5A0F-964C-96A0-F5D9C413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E708D-4F5B-7848-88A9-66FE1C4C0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AB5B5-F0E8-7141-AD39-4EEC65BDD6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3CE7098-049B-D242-B764-8963F697AECB}"/>
              </a:ext>
            </a:extLst>
          </p:cNvPr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2CCD6-F2A3-EE49-B800-8D9710BF67B2}"/>
              </a:ext>
            </a:extLst>
          </p:cNvPr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6701678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557B01-1A57-8F49-9D2A-389298EB5364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Learn by Experimenting</a:t>
            </a:r>
          </a:p>
        </p:txBody>
      </p:sp>
    </p:spTree>
    <p:extLst>
      <p:ext uri="{BB962C8B-B14F-4D97-AF65-F5344CB8AC3E}">
        <p14:creationId xmlns:p14="http://schemas.microsoft.com/office/powerpoint/2010/main" val="197125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If I only had one 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variable type…</a:t>
            </a:r>
          </a:p>
        </p:txBody>
      </p:sp>
    </p:spTree>
    <p:extLst>
      <p:ext uri="{BB962C8B-B14F-4D97-AF65-F5344CB8AC3E}">
        <p14:creationId xmlns:p14="http://schemas.microsoft.com/office/powerpoint/2010/main" val="4023196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FA8669F-80E8-204B-B527-FBD52222D8B1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Google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82260-286D-B349-B17B-A68AEF2E6870}"/>
              </a:ext>
            </a:extLst>
          </p:cNvPr>
          <p:cNvSpPr txBox="1"/>
          <p:nvPr/>
        </p:nvSpPr>
        <p:spPr>
          <a:xfrm>
            <a:off x="696912" y="3017837"/>
            <a:ext cx="8577989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HashMap&lt;</a:t>
            </a:r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3200" b="1" dirty="0" err="1">
                <a:solidFill>
                  <a:srgbClr val="FF755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ArrayList</a:t>
            </a:r>
            <a:r>
              <a:rPr lang="en-US" sz="3200" b="1" dirty="0">
                <a:solidFill>
                  <a:srgbClr val="FF755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&lt;String&gt;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DF067-81CB-CD42-9933-34B42321B7C9}"/>
              </a:ext>
            </a:extLst>
          </p:cNvPr>
          <p:cNvSpPr txBox="1"/>
          <p:nvPr/>
        </p:nvSpPr>
        <p:spPr>
          <a:xfrm>
            <a:off x="1611312" y="1417637"/>
            <a:ext cx="3600666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</a:rPr>
              <a:t>Key</a:t>
            </a:r>
            <a:r>
              <a:rPr lang="en-US" sz="3200" dirty="0"/>
              <a:t>: search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0861E-3C89-1245-AF08-A4E3AC699A97}"/>
              </a:ext>
            </a:extLst>
          </p:cNvPr>
          <p:cNvSpPr txBox="1"/>
          <p:nvPr/>
        </p:nvSpPr>
        <p:spPr>
          <a:xfrm>
            <a:off x="2678112" y="4846637"/>
            <a:ext cx="6477000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755D"/>
                </a:solidFill>
              </a:rPr>
              <a:t>Value</a:t>
            </a:r>
            <a:r>
              <a:rPr lang="en-US" sz="3200" dirty="0"/>
              <a:t>: all websites with that word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89E9081-278F-5A43-9F99-1D3313158852}"/>
              </a:ext>
            </a:extLst>
          </p:cNvPr>
          <p:cNvSpPr/>
          <p:nvPr/>
        </p:nvSpPr>
        <p:spPr>
          <a:xfrm>
            <a:off x="2071688" y="2014538"/>
            <a:ext cx="1244188" cy="857250"/>
          </a:xfrm>
          <a:custGeom>
            <a:avLst/>
            <a:gdLst>
              <a:gd name="connsiteX0" fmla="*/ 0 w 1244188"/>
              <a:gd name="connsiteY0" fmla="*/ 0 h 857250"/>
              <a:gd name="connsiteX1" fmla="*/ 685800 w 1244188"/>
              <a:gd name="connsiteY1" fmla="*/ 300037 h 857250"/>
              <a:gd name="connsiteX2" fmla="*/ 785812 w 1244188"/>
              <a:gd name="connsiteY2" fmla="*/ 314325 h 857250"/>
              <a:gd name="connsiteX3" fmla="*/ 871537 w 1244188"/>
              <a:gd name="connsiteY3" fmla="*/ 357187 h 857250"/>
              <a:gd name="connsiteX4" fmla="*/ 914400 w 1244188"/>
              <a:gd name="connsiteY4" fmla="*/ 371475 h 857250"/>
              <a:gd name="connsiteX5" fmla="*/ 1042987 w 1244188"/>
              <a:gd name="connsiteY5" fmla="*/ 471487 h 857250"/>
              <a:gd name="connsiteX6" fmla="*/ 1071562 w 1244188"/>
              <a:gd name="connsiteY6" fmla="*/ 528637 h 857250"/>
              <a:gd name="connsiteX7" fmla="*/ 1100137 w 1244188"/>
              <a:gd name="connsiteY7" fmla="*/ 571500 h 857250"/>
              <a:gd name="connsiteX8" fmla="*/ 1143000 w 1244188"/>
              <a:gd name="connsiteY8" fmla="*/ 714375 h 857250"/>
              <a:gd name="connsiteX9" fmla="*/ 1157287 w 1244188"/>
              <a:gd name="connsiteY9" fmla="*/ 814387 h 857250"/>
              <a:gd name="connsiteX10" fmla="*/ 1243012 w 1244188"/>
              <a:gd name="connsiteY10" fmla="*/ 642937 h 857250"/>
              <a:gd name="connsiteX11" fmla="*/ 1228725 w 1244188"/>
              <a:gd name="connsiteY11" fmla="*/ 685800 h 857250"/>
              <a:gd name="connsiteX12" fmla="*/ 1200150 w 1244188"/>
              <a:gd name="connsiteY12" fmla="*/ 728662 h 857250"/>
              <a:gd name="connsiteX13" fmla="*/ 1185862 w 1244188"/>
              <a:gd name="connsiteY13" fmla="*/ 771525 h 857250"/>
              <a:gd name="connsiteX14" fmla="*/ 1128712 w 1244188"/>
              <a:gd name="connsiteY14" fmla="*/ 857250 h 857250"/>
              <a:gd name="connsiteX15" fmla="*/ 1028700 w 1244188"/>
              <a:gd name="connsiteY15" fmla="*/ 814387 h 857250"/>
              <a:gd name="connsiteX16" fmla="*/ 971550 w 1244188"/>
              <a:gd name="connsiteY16" fmla="*/ 757237 h 857250"/>
              <a:gd name="connsiteX17" fmla="*/ 885825 w 1244188"/>
              <a:gd name="connsiteY17" fmla="*/ 700087 h 857250"/>
              <a:gd name="connsiteX18" fmla="*/ 842962 w 1244188"/>
              <a:gd name="connsiteY18" fmla="*/ 671512 h 857250"/>
              <a:gd name="connsiteX19" fmla="*/ 785812 w 1244188"/>
              <a:gd name="connsiteY19" fmla="*/ 642937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44188" h="857250">
                <a:moveTo>
                  <a:pt x="0" y="0"/>
                </a:moveTo>
                <a:cubicBezTo>
                  <a:pt x="228600" y="100012"/>
                  <a:pt x="454126" y="207367"/>
                  <a:pt x="685800" y="300037"/>
                </a:cubicBezTo>
                <a:cubicBezTo>
                  <a:pt x="717067" y="312544"/>
                  <a:pt x="753625" y="304421"/>
                  <a:pt x="785812" y="314325"/>
                </a:cubicBezTo>
                <a:cubicBezTo>
                  <a:pt x="816347" y="323720"/>
                  <a:pt x="842343" y="344212"/>
                  <a:pt x="871537" y="357187"/>
                </a:cubicBezTo>
                <a:cubicBezTo>
                  <a:pt x="885300" y="363304"/>
                  <a:pt x="901235" y="364161"/>
                  <a:pt x="914400" y="371475"/>
                </a:cubicBezTo>
                <a:cubicBezTo>
                  <a:pt x="949385" y="390911"/>
                  <a:pt x="1015585" y="433124"/>
                  <a:pt x="1042987" y="471487"/>
                </a:cubicBezTo>
                <a:cubicBezTo>
                  <a:pt x="1055367" y="488818"/>
                  <a:pt x="1060995" y="510145"/>
                  <a:pt x="1071562" y="528637"/>
                </a:cubicBezTo>
                <a:cubicBezTo>
                  <a:pt x="1080081" y="543546"/>
                  <a:pt x="1093163" y="555808"/>
                  <a:pt x="1100137" y="571500"/>
                </a:cubicBezTo>
                <a:cubicBezTo>
                  <a:pt x="1111605" y="597304"/>
                  <a:pt x="1136607" y="679212"/>
                  <a:pt x="1143000" y="714375"/>
                </a:cubicBezTo>
                <a:cubicBezTo>
                  <a:pt x="1149024" y="747508"/>
                  <a:pt x="1152525" y="781050"/>
                  <a:pt x="1157287" y="814387"/>
                </a:cubicBezTo>
                <a:cubicBezTo>
                  <a:pt x="1231149" y="703594"/>
                  <a:pt x="1203573" y="761248"/>
                  <a:pt x="1243012" y="642937"/>
                </a:cubicBezTo>
                <a:cubicBezTo>
                  <a:pt x="1247775" y="628649"/>
                  <a:pt x="1237079" y="673269"/>
                  <a:pt x="1228725" y="685800"/>
                </a:cubicBezTo>
                <a:cubicBezTo>
                  <a:pt x="1219200" y="700087"/>
                  <a:pt x="1207829" y="713304"/>
                  <a:pt x="1200150" y="728662"/>
                </a:cubicBezTo>
                <a:cubicBezTo>
                  <a:pt x="1193415" y="742133"/>
                  <a:pt x="1193176" y="758360"/>
                  <a:pt x="1185862" y="771525"/>
                </a:cubicBezTo>
                <a:cubicBezTo>
                  <a:pt x="1169184" y="801546"/>
                  <a:pt x="1128712" y="857250"/>
                  <a:pt x="1128712" y="857250"/>
                </a:cubicBezTo>
                <a:cubicBezTo>
                  <a:pt x="1095607" y="846215"/>
                  <a:pt x="1056947" y="835572"/>
                  <a:pt x="1028700" y="814387"/>
                </a:cubicBezTo>
                <a:cubicBezTo>
                  <a:pt x="1007147" y="798223"/>
                  <a:pt x="992587" y="774067"/>
                  <a:pt x="971550" y="757237"/>
                </a:cubicBezTo>
                <a:cubicBezTo>
                  <a:pt x="944733" y="735783"/>
                  <a:pt x="914400" y="719137"/>
                  <a:pt x="885825" y="700087"/>
                </a:cubicBezTo>
                <a:lnTo>
                  <a:pt x="842962" y="671512"/>
                </a:lnTo>
                <a:cubicBezTo>
                  <a:pt x="796137" y="640295"/>
                  <a:pt x="817271" y="642937"/>
                  <a:pt x="785812" y="64293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514A5D-978B-4144-A7CD-AFBAB9D90AEC}"/>
              </a:ext>
            </a:extLst>
          </p:cNvPr>
          <p:cNvSpPr/>
          <p:nvPr/>
        </p:nvSpPr>
        <p:spPr>
          <a:xfrm>
            <a:off x="3757613" y="3710405"/>
            <a:ext cx="2014537" cy="1247358"/>
          </a:xfrm>
          <a:custGeom>
            <a:avLst/>
            <a:gdLst>
              <a:gd name="connsiteX0" fmla="*/ 0 w 2014537"/>
              <a:gd name="connsiteY0" fmla="*/ 1247358 h 1247358"/>
              <a:gd name="connsiteX1" fmla="*/ 514350 w 2014537"/>
              <a:gd name="connsiteY1" fmla="*/ 904458 h 1247358"/>
              <a:gd name="connsiteX2" fmla="*/ 657225 w 2014537"/>
              <a:gd name="connsiteY2" fmla="*/ 875883 h 1247358"/>
              <a:gd name="connsiteX3" fmla="*/ 742950 w 2014537"/>
              <a:gd name="connsiteY3" fmla="*/ 861595 h 1247358"/>
              <a:gd name="connsiteX4" fmla="*/ 857250 w 2014537"/>
              <a:gd name="connsiteY4" fmla="*/ 847308 h 1247358"/>
              <a:gd name="connsiteX5" fmla="*/ 928687 w 2014537"/>
              <a:gd name="connsiteY5" fmla="*/ 833020 h 1247358"/>
              <a:gd name="connsiteX6" fmla="*/ 1014412 w 2014537"/>
              <a:gd name="connsiteY6" fmla="*/ 818733 h 1247358"/>
              <a:gd name="connsiteX7" fmla="*/ 1100137 w 2014537"/>
              <a:gd name="connsiteY7" fmla="*/ 790158 h 1247358"/>
              <a:gd name="connsiteX8" fmla="*/ 1143000 w 2014537"/>
              <a:gd name="connsiteY8" fmla="*/ 775870 h 1247358"/>
              <a:gd name="connsiteX9" fmla="*/ 1200150 w 2014537"/>
              <a:gd name="connsiteY9" fmla="*/ 761583 h 1247358"/>
              <a:gd name="connsiteX10" fmla="*/ 1285875 w 2014537"/>
              <a:gd name="connsiteY10" fmla="*/ 733008 h 1247358"/>
              <a:gd name="connsiteX11" fmla="*/ 1343025 w 2014537"/>
              <a:gd name="connsiteY11" fmla="*/ 718720 h 1247358"/>
              <a:gd name="connsiteX12" fmla="*/ 1443037 w 2014537"/>
              <a:gd name="connsiteY12" fmla="*/ 661570 h 1247358"/>
              <a:gd name="connsiteX13" fmla="*/ 1485900 w 2014537"/>
              <a:gd name="connsiteY13" fmla="*/ 647283 h 1247358"/>
              <a:gd name="connsiteX14" fmla="*/ 1528762 w 2014537"/>
              <a:gd name="connsiteY14" fmla="*/ 618708 h 1247358"/>
              <a:gd name="connsiteX15" fmla="*/ 1585912 w 2014537"/>
              <a:gd name="connsiteY15" fmla="*/ 590133 h 1247358"/>
              <a:gd name="connsiteX16" fmla="*/ 1628775 w 2014537"/>
              <a:gd name="connsiteY16" fmla="*/ 547270 h 1247358"/>
              <a:gd name="connsiteX17" fmla="*/ 1714500 w 2014537"/>
              <a:gd name="connsiteY17" fmla="*/ 475833 h 1247358"/>
              <a:gd name="connsiteX18" fmla="*/ 1771650 w 2014537"/>
              <a:gd name="connsiteY18" fmla="*/ 390108 h 1247358"/>
              <a:gd name="connsiteX19" fmla="*/ 1800225 w 2014537"/>
              <a:gd name="connsiteY19" fmla="*/ 347245 h 1247358"/>
              <a:gd name="connsiteX20" fmla="*/ 1814512 w 2014537"/>
              <a:gd name="connsiteY20" fmla="*/ 304383 h 1247358"/>
              <a:gd name="connsiteX21" fmla="*/ 1871662 w 2014537"/>
              <a:gd name="connsiteY21" fmla="*/ 218658 h 1247358"/>
              <a:gd name="connsiteX22" fmla="*/ 1900237 w 2014537"/>
              <a:gd name="connsiteY22" fmla="*/ 104358 h 1247358"/>
              <a:gd name="connsiteX23" fmla="*/ 1928812 w 2014537"/>
              <a:gd name="connsiteY23" fmla="*/ 4345 h 1247358"/>
              <a:gd name="connsiteX24" fmla="*/ 1871662 w 2014537"/>
              <a:gd name="connsiteY24" fmla="*/ 18633 h 1247358"/>
              <a:gd name="connsiteX25" fmla="*/ 1700212 w 2014537"/>
              <a:gd name="connsiteY25" fmla="*/ 104358 h 1247358"/>
              <a:gd name="connsiteX26" fmla="*/ 1743075 w 2014537"/>
              <a:gd name="connsiteY26" fmla="*/ 90070 h 1247358"/>
              <a:gd name="connsiteX27" fmla="*/ 1785937 w 2014537"/>
              <a:gd name="connsiteY27" fmla="*/ 75783 h 1247358"/>
              <a:gd name="connsiteX28" fmla="*/ 1828800 w 2014537"/>
              <a:gd name="connsiteY28" fmla="*/ 61495 h 1247358"/>
              <a:gd name="connsiteX29" fmla="*/ 1928812 w 2014537"/>
              <a:gd name="connsiteY29" fmla="*/ 175795 h 1247358"/>
              <a:gd name="connsiteX30" fmla="*/ 2014537 w 2014537"/>
              <a:gd name="connsiteY30" fmla="*/ 261520 h 124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14537" h="1247358">
                <a:moveTo>
                  <a:pt x="0" y="1247358"/>
                </a:moveTo>
                <a:cubicBezTo>
                  <a:pt x="171450" y="1133058"/>
                  <a:pt x="340875" y="1015660"/>
                  <a:pt x="514350" y="904458"/>
                </a:cubicBezTo>
                <a:cubicBezTo>
                  <a:pt x="543074" y="886045"/>
                  <a:pt x="645356" y="877709"/>
                  <a:pt x="657225" y="875883"/>
                </a:cubicBezTo>
                <a:cubicBezTo>
                  <a:pt x="685857" y="871478"/>
                  <a:pt x="714272" y="865692"/>
                  <a:pt x="742950" y="861595"/>
                </a:cubicBezTo>
                <a:cubicBezTo>
                  <a:pt x="780961" y="856165"/>
                  <a:pt x="819300" y="853146"/>
                  <a:pt x="857250" y="847308"/>
                </a:cubicBezTo>
                <a:cubicBezTo>
                  <a:pt x="881252" y="843615"/>
                  <a:pt x="904795" y="837364"/>
                  <a:pt x="928687" y="833020"/>
                </a:cubicBezTo>
                <a:cubicBezTo>
                  <a:pt x="957189" y="827838"/>
                  <a:pt x="985837" y="823495"/>
                  <a:pt x="1014412" y="818733"/>
                </a:cubicBezTo>
                <a:lnTo>
                  <a:pt x="1100137" y="790158"/>
                </a:lnTo>
                <a:cubicBezTo>
                  <a:pt x="1114425" y="785395"/>
                  <a:pt x="1128389" y="779523"/>
                  <a:pt x="1143000" y="775870"/>
                </a:cubicBezTo>
                <a:cubicBezTo>
                  <a:pt x="1162050" y="771108"/>
                  <a:pt x="1181342" y="767225"/>
                  <a:pt x="1200150" y="761583"/>
                </a:cubicBezTo>
                <a:cubicBezTo>
                  <a:pt x="1229000" y="752928"/>
                  <a:pt x="1256654" y="740314"/>
                  <a:pt x="1285875" y="733008"/>
                </a:cubicBezTo>
                <a:cubicBezTo>
                  <a:pt x="1304925" y="728245"/>
                  <a:pt x="1324639" y="725615"/>
                  <a:pt x="1343025" y="718720"/>
                </a:cubicBezTo>
                <a:cubicBezTo>
                  <a:pt x="1443231" y="681142"/>
                  <a:pt x="1360123" y="703027"/>
                  <a:pt x="1443037" y="661570"/>
                </a:cubicBezTo>
                <a:cubicBezTo>
                  <a:pt x="1456508" y="654835"/>
                  <a:pt x="1471612" y="652045"/>
                  <a:pt x="1485900" y="647283"/>
                </a:cubicBezTo>
                <a:cubicBezTo>
                  <a:pt x="1500187" y="637758"/>
                  <a:pt x="1513853" y="627227"/>
                  <a:pt x="1528762" y="618708"/>
                </a:cubicBezTo>
                <a:cubicBezTo>
                  <a:pt x="1547254" y="608141"/>
                  <a:pt x="1568581" y="602513"/>
                  <a:pt x="1585912" y="590133"/>
                </a:cubicBezTo>
                <a:cubicBezTo>
                  <a:pt x="1602354" y="578389"/>
                  <a:pt x="1613253" y="560205"/>
                  <a:pt x="1628775" y="547270"/>
                </a:cubicBezTo>
                <a:cubicBezTo>
                  <a:pt x="1680909" y="503824"/>
                  <a:pt x="1668367" y="535146"/>
                  <a:pt x="1714500" y="475833"/>
                </a:cubicBezTo>
                <a:cubicBezTo>
                  <a:pt x="1735585" y="448724"/>
                  <a:pt x="1752600" y="418683"/>
                  <a:pt x="1771650" y="390108"/>
                </a:cubicBezTo>
                <a:lnTo>
                  <a:pt x="1800225" y="347245"/>
                </a:lnTo>
                <a:cubicBezTo>
                  <a:pt x="1804987" y="332958"/>
                  <a:pt x="1807198" y="317548"/>
                  <a:pt x="1814512" y="304383"/>
                </a:cubicBezTo>
                <a:cubicBezTo>
                  <a:pt x="1831190" y="274362"/>
                  <a:pt x="1860802" y="251238"/>
                  <a:pt x="1871662" y="218658"/>
                </a:cubicBezTo>
                <a:cubicBezTo>
                  <a:pt x="1904323" y="120679"/>
                  <a:pt x="1865755" y="242287"/>
                  <a:pt x="1900237" y="104358"/>
                </a:cubicBezTo>
                <a:cubicBezTo>
                  <a:pt x="1902875" y="93805"/>
                  <a:pt x="1934158" y="9691"/>
                  <a:pt x="1928812" y="4345"/>
                </a:cubicBezTo>
                <a:cubicBezTo>
                  <a:pt x="1914927" y="-9540"/>
                  <a:pt x="1890712" y="13870"/>
                  <a:pt x="1871662" y="18633"/>
                </a:cubicBezTo>
                <a:cubicBezTo>
                  <a:pt x="1760878" y="92489"/>
                  <a:pt x="1818515" y="64925"/>
                  <a:pt x="1700212" y="104358"/>
                </a:cubicBezTo>
                <a:lnTo>
                  <a:pt x="1743075" y="90070"/>
                </a:lnTo>
                <a:lnTo>
                  <a:pt x="1785937" y="75783"/>
                </a:lnTo>
                <a:lnTo>
                  <a:pt x="1828800" y="61495"/>
                </a:lnTo>
                <a:cubicBezTo>
                  <a:pt x="1950244" y="142459"/>
                  <a:pt x="1762122" y="9105"/>
                  <a:pt x="1928812" y="175795"/>
                </a:cubicBezTo>
                <a:lnTo>
                  <a:pt x="2014537" y="261520"/>
                </a:lnTo>
              </a:path>
            </a:pathLst>
          </a:custGeom>
          <a:noFill/>
          <a:ln w="38100">
            <a:solidFill>
              <a:srgbClr val="FF75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EAAF0-F682-364B-976A-08DFC01280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37041"/>
            <a:ext cx="10080625" cy="44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6F2DD-72D7-0342-A0F6-27D6744BC3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53" y="0"/>
            <a:ext cx="956651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0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1E93B-8516-5D43-8726-057B744061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53" y="0"/>
            <a:ext cx="9566518" cy="75596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9C24DE3-B6F5-6B4E-8285-394AADA28BC9}"/>
              </a:ext>
            </a:extLst>
          </p:cNvPr>
          <p:cNvSpPr/>
          <p:nvPr/>
        </p:nvSpPr>
        <p:spPr>
          <a:xfrm>
            <a:off x="849312" y="2941637"/>
            <a:ext cx="1066800" cy="838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27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EAF9A-DE26-1D4B-B912-9CB84A3271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53" y="0"/>
            <a:ext cx="956651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0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3FBD9D5-0889-CD46-AE08-438C7077710B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 Who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ADBD7-30C6-F04D-A2BB-A45B32E1B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80" y="1265237"/>
            <a:ext cx="1584000" cy="1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4D6BD-2D0F-8A41-923C-31527E8BB6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80" y="2941637"/>
            <a:ext cx="1584000" cy="158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7AAB7-4C3E-7C45-833C-2F8BA79DB4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80" y="4618037"/>
            <a:ext cx="1584000" cy="1712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30C7C-D100-8345-B688-A5A565D01E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712" y="1265237"/>
            <a:ext cx="1584000" cy="15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D04D-416E-FF4B-A3A0-BF4E464260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712" y="3017837"/>
            <a:ext cx="1584000" cy="1580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1A0CC-8592-5C44-A794-08585FA5090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712" y="4770437"/>
            <a:ext cx="1584000" cy="1584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E795EE-9B83-0943-B091-34C69AAF62F0}"/>
              </a:ext>
            </a:extLst>
          </p:cNvPr>
          <p:cNvSpPr txBox="1"/>
          <p:nvPr/>
        </p:nvSpPr>
        <p:spPr>
          <a:xfrm>
            <a:off x="2258780" y="1493837"/>
            <a:ext cx="2010487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Chris Piech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6C118-9F28-C94C-B153-E249688ECD84}"/>
              </a:ext>
            </a:extLst>
          </p:cNvPr>
          <p:cNvSpPr txBox="1"/>
          <p:nvPr/>
        </p:nvSpPr>
        <p:spPr>
          <a:xfrm>
            <a:off x="2258780" y="3094037"/>
            <a:ext cx="2585580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Capoor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bcapoor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8B11CD-A67E-0F42-B936-463DED7F4756}"/>
              </a:ext>
            </a:extLst>
          </p:cNvPr>
          <p:cNvSpPr txBox="1"/>
          <p:nvPr/>
        </p:nvSpPr>
        <p:spPr>
          <a:xfrm>
            <a:off x="2258780" y="5075237"/>
            <a:ext cx="1668021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Maya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Ziv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mziv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8E25C-839D-004D-8CB3-A2478244E783}"/>
              </a:ext>
            </a:extLst>
          </p:cNvPr>
          <p:cNvSpPr txBox="1"/>
          <p:nvPr/>
        </p:nvSpPr>
        <p:spPr>
          <a:xfrm>
            <a:off x="7097712" y="4770437"/>
            <a:ext cx="2637069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Christian Davis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cdavis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94894-93BC-374E-A31B-707E80A8F00F}"/>
              </a:ext>
            </a:extLst>
          </p:cNvPr>
          <p:cNvSpPr txBox="1"/>
          <p:nvPr/>
        </p:nvSpPr>
        <p:spPr>
          <a:xfrm>
            <a:off x="7021512" y="3094037"/>
            <a:ext cx="2653932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Andrew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Tierno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atierno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A85287-C424-EB46-93BE-5CAA363681BA}"/>
              </a:ext>
            </a:extLst>
          </p:cNvPr>
          <p:cNvSpPr txBox="1"/>
          <p:nvPr/>
        </p:nvSpPr>
        <p:spPr>
          <a:xfrm>
            <a:off x="3668712" y="5761037"/>
            <a:ext cx="1069524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02BBE-E101-5045-8D0A-A4CF034B910D}"/>
              </a:ext>
            </a:extLst>
          </p:cNvPr>
          <p:cNvSpPr txBox="1"/>
          <p:nvPr/>
        </p:nvSpPr>
        <p:spPr>
          <a:xfrm>
            <a:off x="6945312" y="1341437"/>
            <a:ext cx="2462983" cy="1466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Laura 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Cruz-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Albrecht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lcruz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E6C090-39A3-5E43-96BF-60CEC3A31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712" y="1265237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1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A3231-7EF3-334F-865A-86C0843AAC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2" y="860424"/>
            <a:ext cx="5595270" cy="6721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41B3C8-E81E-A744-902C-B64B7A58A898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 Who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08857-2C64-2145-9710-65080A655E7D}"/>
              </a:ext>
            </a:extLst>
          </p:cNvPr>
          <p:cNvSpPr txBox="1"/>
          <p:nvPr/>
        </p:nvSpPr>
        <p:spPr>
          <a:xfrm>
            <a:off x="5345112" y="1265237"/>
            <a:ext cx="453201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The user enters a query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6CA8D-5DC3-914C-87E1-2EFC2BC48BD2}"/>
              </a:ext>
            </a:extLst>
          </p:cNvPr>
          <p:cNvSpPr txBox="1"/>
          <p:nvPr/>
        </p:nvSpPr>
        <p:spPr>
          <a:xfrm>
            <a:off x="5726112" y="3627437"/>
            <a:ext cx="3745705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You give the results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76CA2FB-BF94-CF42-9CE6-483D89CE57F7}"/>
              </a:ext>
            </a:extLst>
          </p:cNvPr>
          <p:cNvSpPr/>
          <p:nvPr/>
        </p:nvSpPr>
        <p:spPr>
          <a:xfrm>
            <a:off x="2200275" y="1566551"/>
            <a:ext cx="4614863" cy="748024"/>
          </a:xfrm>
          <a:custGeom>
            <a:avLst/>
            <a:gdLst>
              <a:gd name="connsiteX0" fmla="*/ 4614863 w 4614863"/>
              <a:gd name="connsiteY0" fmla="*/ 262249 h 748024"/>
              <a:gd name="connsiteX1" fmla="*/ 4343400 w 4614863"/>
              <a:gd name="connsiteY1" fmla="*/ 662299 h 748024"/>
              <a:gd name="connsiteX2" fmla="*/ 4229100 w 4614863"/>
              <a:gd name="connsiteY2" fmla="*/ 705162 h 748024"/>
              <a:gd name="connsiteX3" fmla="*/ 4171950 w 4614863"/>
              <a:gd name="connsiteY3" fmla="*/ 719449 h 748024"/>
              <a:gd name="connsiteX4" fmla="*/ 4129088 w 4614863"/>
              <a:gd name="connsiteY4" fmla="*/ 733737 h 748024"/>
              <a:gd name="connsiteX5" fmla="*/ 4000500 w 4614863"/>
              <a:gd name="connsiteY5" fmla="*/ 748024 h 748024"/>
              <a:gd name="connsiteX6" fmla="*/ 3686175 w 4614863"/>
              <a:gd name="connsiteY6" fmla="*/ 719449 h 748024"/>
              <a:gd name="connsiteX7" fmla="*/ 3457575 w 4614863"/>
              <a:gd name="connsiteY7" fmla="*/ 690874 h 748024"/>
              <a:gd name="connsiteX8" fmla="*/ 3143250 w 4614863"/>
              <a:gd name="connsiteY8" fmla="*/ 648012 h 748024"/>
              <a:gd name="connsiteX9" fmla="*/ 3071813 w 4614863"/>
              <a:gd name="connsiteY9" fmla="*/ 633724 h 748024"/>
              <a:gd name="connsiteX10" fmla="*/ 2986088 w 4614863"/>
              <a:gd name="connsiteY10" fmla="*/ 605149 h 748024"/>
              <a:gd name="connsiteX11" fmla="*/ 2714625 w 4614863"/>
              <a:gd name="connsiteY11" fmla="*/ 576574 h 748024"/>
              <a:gd name="connsiteX12" fmla="*/ 2628900 w 4614863"/>
              <a:gd name="connsiteY12" fmla="*/ 547999 h 748024"/>
              <a:gd name="connsiteX13" fmla="*/ 2571750 w 4614863"/>
              <a:gd name="connsiteY13" fmla="*/ 533712 h 748024"/>
              <a:gd name="connsiteX14" fmla="*/ 2486025 w 4614863"/>
              <a:gd name="connsiteY14" fmla="*/ 505137 h 748024"/>
              <a:gd name="connsiteX15" fmla="*/ 2343150 w 4614863"/>
              <a:gd name="connsiteY15" fmla="*/ 476562 h 748024"/>
              <a:gd name="connsiteX16" fmla="*/ 2271713 w 4614863"/>
              <a:gd name="connsiteY16" fmla="*/ 462274 h 748024"/>
              <a:gd name="connsiteX17" fmla="*/ 2228850 w 4614863"/>
              <a:gd name="connsiteY17" fmla="*/ 447987 h 748024"/>
              <a:gd name="connsiteX18" fmla="*/ 2114550 w 4614863"/>
              <a:gd name="connsiteY18" fmla="*/ 419412 h 748024"/>
              <a:gd name="connsiteX19" fmla="*/ 2071688 w 4614863"/>
              <a:gd name="connsiteY19" fmla="*/ 405124 h 748024"/>
              <a:gd name="connsiteX20" fmla="*/ 2028825 w 4614863"/>
              <a:gd name="connsiteY20" fmla="*/ 376549 h 748024"/>
              <a:gd name="connsiteX21" fmla="*/ 1943100 w 4614863"/>
              <a:gd name="connsiteY21" fmla="*/ 347974 h 748024"/>
              <a:gd name="connsiteX22" fmla="*/ 1771650 w 4614863"/>
              <a:gd name="connsiteY22" fmla="*/ 247962 h 748024"/>
              <a:gd name="connsiteX23" fmla="*/ 1714500 w 4614863"/>
              <a:gd name="connsiteY23" fmla="*/ 219387 h 748024"/>
              <a:gd name="connsiteX24" fmla="*/ 1528763 w 4614863"/>
              <a:gd name="connsiteY24" fmla="*/ 176524 h 748024"/>
              <a:gd name="connsiteX25" fmla="*/ 1371600 w 4614863"/>
              <a:gd name="connsiteY25" fmla="*/ 162237 h 748024"/>
              <a:gd name="connsiteX26" fmla="*/ 28575 w 4614863"/>
              <a:gd name="connsiteY26" fmla="*/ 133662 h 748024"/>
              <a:gd name="connsiteX27" fmla="*/ 42863 w 4614863"/>
              <a:gd name="connsiteY27" fmla="*/ 90799 h 748024"/>
              <a:gd name="connsiteX28" fmla="*/ 71438 w 4614863"/>
              <a:gd name="connsiteY28" fmla="*/ 47937 h 748024"/>
              <a:gd name="connsiteX29" fmla="*/ 157163 w 4614863"/>
              <a:gd name="connsiteY29" fmla="*/ 5074 h 748024"/>
              <a:gd name="connsiteX30" fmla="*/ 114300 w 4614863"/>
              <a:gd name="connsiteY30" fmla="*/ 19362 h 748024"/>
              <a:gd name="connsiteX31" fmla="*/ 28575 w 4614863"/>
              <a:gd name="connsiteY31" fmla="*/ 90799 h 748024"/>
              <a:gd name="connsiteX32" fmla="*/ 0 w 4614863"/>
              <a:gd name="connsiteY32" fmla="*/ 133662 h 748024"/>
              <a:gd name="connsiteX33" fmla="*/ 42863 w 4614863"/>
              <a:gd name="connsiteY33" fmla="*/ 219387 h 748024"/>
              <a:gd name="connsiteX34" fmla="*/ 85725 w 4614863"/>
              <a:gd name="connsiteY34" fmla="*/ 247962 h 748024"/>
              <a:gd name="connsiteX35" fmla="*/ 100013 w 4614863"/>
              <a:gd name="connsiteY35" fmla="*/ 262249 h 74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614863" h="748024">
                <a:moveTo>
                  <a:pt x="4614863" y="262249"/>
                </a:moveTo>
                <a:cubicBezTo>
                  <a:pt x="4524375" y="395599"/>
                  <a:pt x="4438700" y="532345"/>
                  <a:pt x="4343400" y="662299"/>
                </a:cubicBezTo>
                <a:cubicBezTo>
                  <a:pt x="4317627" y="697444"/>
                  <a:pt x="4264632" y="697266"/>
                  <a:pt x="4229100" y="705162"/>
                </a:cubicBezTo>
                <a:cubicBezTo>
                  <a:pt x="4209931" y="709422"/>
                  <a:pt x="4190831" y="714054"/>
                  <a:pt x="4171950" y="719449"/>
                </a:cubicBezTo>
                <a:cubicBezTo>
                  <a:pt x="4157469" y="723586"/>
                  <a:pt x="4143943" y="731261"/>
                  <a:pt x="4129088" y="733737"/>
                </a:cubicBezTo>
                <a:cubicBezTo>
                  <a:pt x="4086548" y="740827"/>
                  <a:pt x="4043363" y="743262"/>
                  <a:pt x="4000500" y="748024"/>
                </a:cubicBezTo>
                <a:cubicBezTo>
                  <a:pt x="3681798" y="726778"/>
                  <a:pt x="3890361" y="746082"/>
                  <a:pt x="3686175" y="719449"/>
                </a:cubicBezTo>
                <a:cubicBezTo>
                  <a:pt x="3610027" y="709517"/>
                  <a:pt x="3532877" y="705934"/>
                  <a:pt x="3457575" y="690874"/>
                </a:cubicBezTo>
                <a:cubicBezTo>
                  <a:pt x="3258466" y="651052"/>
                  <a:pt x="3363100" y="666332"/>
                  <a:pt x="3143250" y="648012"/>
                </a:cubicBezTo>
                <a:cubicBezTo>
                  <a:pt x="3119438" y="643249"/>
                  <a:pt x="3095241" y="640114"/>
                  <a:pt x="3071813" y="633724"/>
                </a:cubicBezTo>
                <a:cubicBezTo>
                  <a:pt x="3042754" y="625799"/>
                  <a:pt x="3016085" y="607876"/>
                  <a:pt x="2986088" y="605149"/>
                </a:cubicBezTo>
                <a:cubicBezTo>
                  <a:pt x="2790686" y="587386"/>
                  <a:pt x="2881122" y="597387"/>
                  <a:pt x="2714625" y="576574"/>
                </a:cubicBezTo>
                <a:cubicBezTo>
                  <a:pt x="2686050" y="567049"/>
                  <a:pt x="2658121" y="555304"/>
                  <a:pt x="2628900" y="547999"/>
                </a:cubicBezTo>
                <a:cubicBezTo>
                  <a:pt x="2609850" y="543237"/>
                  <a:pt x="2590558" y="539354"/>
                  <a:pt x="2571750" y="533712"/>
                </a:cubicBezTo>
                <a:cubicBezTo>
                  <a:pt x="2542900" y="525057"/>
                  <a:pt x="2515561" y="511044"/>
                  <a:pt x="2486025" y="505137"/>
                </a:cubicBezTo>
                <a:lnTo>
                  <a:pt x="2343150" y="476562"/>
                </a:lnTo>
                <a:cubicBezTo>
                  <a:pt x="2319338" y="471799"/>
                  <a:pt x="2294751" y="469953"/>
                  <a:pt x="2271713" y="462274"/>
                </a:cubicBezTo>
                <a:cubicBezTo>
                  <a:pt x="2257425" y="457512"/>
                  <a:pt x="2243380" y="451950"/>
                  <a:pt x="2228850" y="447987"/>
                </a:cubicBezTo>
                <a:cubicBezTo>
                  <a:pt x="2190961" y="437654"/>
                  <a:pt x="2151807" y="431832"/>
                  <a:pt x="2114550" y="419412"/>
                </a:cubicBezTo>
                <a:cubicBezTo>
                  <a:pt x="2100263" y="414649"/>
                  <a:pt x="2085158" y="411859"/>
                  <a:pt x="2071688" y="405124"/>
                </a:cubicBezTo>
                <a:cubicBezTo>
                  <a:pt x="2056329" y="397445"/>
                  <a:pt x="2044517" y="383523"/>
                  <a:pt x="2028825" y="376549"/>
                </a:cubicBezTo>
                <a:cubicBezTo>
                  <a:pt x="2001300" y="364316"/>
                  <a:pt x="1969118" y="363151"/>
                  <a:pt x="1943100" y="347974"/>
                </a:cubicBezTo>
                <a:cubicBezTo>
                  <a:pt x="1885950" y="314637"/>
                  <a:pt x="1830828" y="277551"/>
                  <a:pt x="1771650" y="247962"/>
                </a:cubicBezTo>
                <a:cubicBezTo>
                  <a:pt x="1752600" y="238437"/>
                  <a:pt x="1734706" y="226122"/>
                  <a:pt x="1714500" y="219387"/>
                </a:cubicBezTo>
                <a:cubicBezTo>
                  <a:pt x="1695803" y="213155"/>
                  <a:pt x="1565027" y="181057"/>
                  <a:pt x="1528763" y="176524"/>
                </a:cubicBezTo>
                <a:cubicBezTo>
                  <a:pt x="1476566" y="169999"/>
                  <a:pt x="1423988" y="166999"/>
                  <a:pt x="1371600" y="162237"/>
                </a:cubicBezTo>
                <a:cubicBezTo>
                  <a:pt x="912275" y="9122"/>
                  <a:pt x="1496103" y="198885"/>
                  <a:pt x="28575" y="133662"/>
                </a:cubicBezTo>
                <a:cubicBezTo>
                  <a:pt x="13529" y="132993"/>
                  <a:pt x="36128" y="104270"/>
                  <a:pt x="42863" y="90799"/>
                </a:cubicBezTo>
                <a:cubicBezTo>
                  <a:pt x="50542" y="75441"/>
                  <a:pt x="58030" y="58664"/>
                  <a:pt x="71438" y="47937"/>
                </a:cubicBezTo>
                <a:cubicBezTo>
                  <a:pt x="82007" y="39481"/>
                  <a:pt x="157163" y="29161"/>
                  <a:pt x="157163" y="5074"/>
                </a:cubicBezTo>
                <a:cubicBezTo>
                  <a:pt x="157163" y="-9987"/>
                  <a:pt x="127771" y="12627"/>
                  <a:pt x="114300" y="19362"/>
                </a:cubicBezTo>
                <a:cubicBezTo>
                  <a:pt x="82192" y="35416"/>
                  <a:pt x="51144" y="63717"/>
                  <a:pt x="28575" y="90799"/>
                </a:cubicBezTo>
                <a:cubicBezTo>
                  <a:pt x="17582" y="103991"/>
                  <a:pt x="9525" y="119374"/>
                  <a:pt x="0" y="133662"/>
                </a:cubicBezTo>
                <a:cubicBezTo>
                  <a:pt x="11621" y="168522"/>
                  <a:pt x="15167" y="191691"/>
                  <a:pt x="42863" y="219387"/>
                </a:cubicBezTo>
                <a:cubicBezTo>
                  <a:pt x="55005" y="231529"/>
                  <a:pt x="71988" y="237659"/>
                  <a:pt x="85725" y="247962"/>
                </a:cubicBezTo>
                <a:cubicBezTo>
                  <a:pt x="91113" y="252003"/>
                  <a:pt x="95250" y="257487"/>
                  <a:pt x="100013" y="26224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02EABCA-C5C1-DF49-8A85-83033695B509}"/>
              </a:ext>
            </a:extLst>
          </p:cNvPr>
          <p:cNvSpPr/>
          <p:nvPr/>
        </p:nvSpPr>
        <p:spPr>
          <a:xfrm>
            <a:off x="3655027" y="2486025"/>
            <a:ext cx="2917223" cy="1100138"/>
          </a:xfrm>
          <a:custGeom>
            <a:avLst/>
            <a:gdLst>
              <a:gd name="connsiteX0" fmla="*/ 2917223 w 2917223"/>
              <a:gd name="connsiteY0" fmla="*/ 1100138 h 1100138"/>
              <a:gd name="connsiteX1" fmla="*/ 1945673 w 2917223"/>
              <a:gd name="connsiteY1" fmla="*/ 514350 h 1100138"/>
              <a:gd name="connsiteX2" fmla="*/ 1831373 w 2917223"/>
              <a:gd name="connsiteY2" fmla="*/ 485775 h 1100138"/>
              <a:gd name="connsiteX3" fmla="*/ 1717073 w 2917223"/>
              <a:gd name="connsiteY3" fmla="*/ 457200 h 1100138"/>
              <a:gd name="connsiteX4" fmla="*/ 1631348 w 2917223"/>
              <a:gd name="connsiteY4" fmla="*/ 428625 h 1100138"/>
              <a:gd name="connsiteX5" fmla="*/ 988411 w 2917223"/>
              <a:gd name="connsiteY5" fmla="*/ 400050 h 1100138"/>
              <a:gd name="connsiteX6" fmla="*/ 816961 w 2917223"/>
              <a:gd name="connsiteY6" fmla="*/ 371475 h 1100138"/>
              <a:gd name="connsiteX7" fmla="*/ 745523 w 2917223"/>
              <a:gd name="connsiteY7" fmla="*/ 342900 h 1100138"/>
              <a:gd name="connsiteX8" fmla="*/ 616936 w 2917223"/>
              <a:gd name="connsiteY8" fmla="*/ 300038 h 1100138"/>
              <a:gd name="connsiteX9" fmla="*/ 488348 w 2917223"/>
              <a:gd name="connsiteY9" fmla="*/ 257175 h 1100138"/>
              <a:gd name="connsiteX10" fmla="*/ 445486 w 2917223"/>
              <a:gd name="connsiteY10" fmla="*/ 242888 h 1100138"/>
              <a:gd name="connsiteX11" fmla="*/ 359761 w 2917223"/>
              <a:gd name="connsiteY11" fmla="*/ 200025 h 1100138"/>
              <a:gd name="connsiteX12" fmla="*/ 274036 w 2917223"/>
              <a:gd name="connsiteY12" fmla="*/ 157163 h 1100138"/>
              <a:gd name="connsiteX13" fmla="*/ 231173 w 2917223"/>
              <a:gd name="connsiteY13" fmla="*/ 128588 h 1100138"/>
              <a:gd name="connsiteX14" fmla="*/ 188311 w 2917223"/>
              <a:gd name="connsiteY14" fmla="*/ 114300 h 1100138"/>
              <a:gd name="connsiteX15" fmla="*/ 59723 w 2917223"/>
              <a:gd name="connsiteY15" fmla="*/ 42863 h 1100138"/>
              <a:gd name="connsiteX16" fmla="*/ 102586 w 2917223"/>
              <a:gd name="connsiteY16" fmla="*/ 14288 h 1100138"/>
              <a:gd name="connsiteX17" fmla="*/ 145448 w 2917223"/>
              <a:gd name="connsiteY17" fmla="*/ 0 h 1100138"/>
              <a:gd name="connsiteX18" fmla="*/ 16861 w 2917223"/>
              <a:gd name="connsiteY18" fmla="*/ 28575 h 1100138"/>
              <a:gd name="connsiteX19" fmla="*/ 31148 w 2917223"/>
              <a:gd name="connsiteY19" fmla="*/ 214313 h 1100138"/>
              <a:gd name="connsiteX20" fmla="*/ 45436 w 2917223"/>
              <a:gd name="connsiteY20" fmla="*/ 285750 h 110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223" h="1100138">
                <a:moveTo>
                  <a:pt x="2917223" y="1100138"/>
                </a:moveTo>
                <a:lnTo>
                  <a:pt x="1945673" y="514350"/>
                </a:lnTo>
                <a:cubicBezTo>
                  <a:pt x="1922381" y="500572"/>
                  <a:pt x="1848873" y="489813"/>
                  <a:pt x="1831373" y="485775"/>
                </a:cubicBezTo>
                <a:cubicBezTo>
                  <a:pt x="1793106" y="476944"/>
                  <a:pt x="1754330" y="469619"/>
                  <a:pt x="1717073" y="457200"/>
                </a:cubicBezTo>
                <a:cubicBezTo>
                  <a:pt x="1688498" y="447675"/>
                  <a:pt x="1661236" y="432361"/>
                  <a:pt x="1631348" y="428625"/>
                </a:cubicBezTo>
                <a:cubicBezTo>
                  <a:pt x="1342132" y="392474"/>
                  <a:pt x="1555430" y="415375"/>
                  <a:pt x="988411" y="400050"/>
                </a:cubicBezTo>
                <a:cubicBezTo>
                  <a:pt x="928453" y="392556"/>
                  <a:pt x="873605" y="390356"/>
                  <a:pt x="816961" y="371475"/>
                </a:cubicBezTo>
                <a:cubicBezTo>
                  <a:pt x="792630" y="363365"/>
                  <a:pt x="769626" y="351665"/>
                  <a:pt x="745523" y="342900"/>
                </a:cubicBezTo>
                <a:cubicBezTo>
                  <a:pt x="745486" y="342887"/>
                  <a:pt x="638386" y="307188"/>
                  <a:pt x="616936" y="300038"/>
                </a:cubicBezTo>
                <a:lnTo>
                  <a:pt x="488348" y="257175"/>
                </a:lnTo>
                <a:lnTo>
                  <a:pt x="445486" y="242888"/>
                </a:lnTo>
                <a:cubicBezTo>
                  <a:pt x="322645" y="160995"/>
                  <a:pt x="478067" y="259179"/>
                  <a:pt x="359761" y="200025"/>
                </a:cubicBezTo>
                <a:cubicBezTo>
                  <a:pt x="248982" y="144635"/>
                  <a:pt x="381763" y="193071"/>
                  <a:pt x="274036" y="157163"/>
                </a:cubicBezTo>
                <a:cubicBezTo>
                  <a:pt x="259748" y="147638"/>
                  <a:pt x="246532" y="136267"/>
                  <a:pt x="231173" y="128588"/>
                </a:cubicBezTo>
                <a:cubicBezTo>
                  <a:pt x="217703" y="121853"/>
                  <a:pt x="201476" y="121614"/>
                  <a:pt x="188311" y="114300"/>
                </a:cubicBezTo>
                <a:cubicBezTo>
                  <a:pt x="40934" y="32423"/>
                  <a:pt x="156708" y="75190"/>
                  <a:pt x="59723" y="42863"/>
                </a:cubicBezTo>
                <a:cubicBezTo>
                  <a:pt x="74011" y="33338"/>
                  <a:pt x="87227" y="21967"/>
                  <a:pt x="102586" y="14288"/>
                </a:cubicBezTo>
                <a:cubicBezTo>
                  <a:pt x="116056" y="7553"/>
                  <a:pt x="160508" y="0"/>
                  <a:pt x="145448" y="0"/>
                </a:cubicBezTo>
                <a:cubicBezTo>
                  <a:pt x="95161" y="0"/>
                  <a:pt x="61060" y="13842"/>
                  <a:pt x="16861" y="28575"/>
                </a:cubicBezTo>
                <a:cubicBezTo>
                  <a:pt x="-12786" y="117513"/>
                  <a:pt x="-381" y="56671"/>
                  <a:pt x="31148" y="214313"/>
                </a:cubicBezTo>
                <a:lnTo>
                  <a:pt x="45436" y="28575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EF22AD5-74D3-654F-8B1A-5E3BA257BC6A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 Who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FC176-1DC8-1645-9767-0999EF598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" y="808037"/>
            <a:ext cx="5476620" cy="702627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9AF94C-D2B4-594C-8C1C-36E11550F1DC}"/>
              </a:ext>
            </a:extLst>
          </p:cNvPr>
          <p:cNvSpPr/>
          <p:nvPr/>
        </p:nvSpPr>
        <p:spPr>
          <a:xfrm>
            <a:off x="620712" y="5684837"/>
            <a:ext cx="2743200" cy="381000"/>
          </a:xfrm>
          <a:prstGeom prst="roundRect">
            <a:avLst/>
          </a:prstGeom>
          <a:noFill/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22C21-AFED-3843-BF87-721F5923775E}"/>
              </a:ext>
            </a:extLst>
          </p:cNvPr>
          <p:cNvSpPr txBox="1"/>
          <p:nvPr/>
        </p:nvSpPr>
        <p:spPr>
          <a:xfrm>
            <a:off x="5345112" y="5227637"/>
            <a:ext cx="446147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Alisha Adam 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springsky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B4E79-FC80-0A47-8FDD-2D0151560133}"/>
              </a:ext>
            </a:extLst>
          </p:cNvPr>
          <p:cNvSpPr txBox="1"/>
          <p:nvPr/>
        </p:nvSpPr>
        <p:spPr>
          <a:xfrm>
            <a:off x="5345112" y="4694237"/>
            <a:ext cx="285046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Name: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BA839-313D-ED49-AB3C-B755CA1E08DB}"/>
              </a:ext>
            </a:extLst>
          </p:cNvPr>
          <p:cNvSpPr txBox="1"/>
          <p:nvPr/>
        </p:nvSpPr>
        <p:spPr>
          <a:xfrm>
            <a:off x="5345112" y="1951037"/>
            <a:ext cx="4281365" cy="1466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sls.txt</a:t>
            </a:r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Has all section leaders in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history, one per line.</a:t>
            </a:r>
          </a:p>
        </p:txBody>
      </p:sp>
    </p:spTree>
    <p:extLst>
      <p:ext uri="{BB962C8B-B14F-4D97-AF65-F5344CB8AC3E}">
        <p14:creationId xmlns:p14="http://schemas.microsoft.com/office/powerpoint/2010/main" val="18418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3D905F8-4E6B-354E-9EF5-8A4D801E68D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 Who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6B45E3-A5DD-A64A-AF59-E1A42DD8C8C3}"/>
              </a:ext>
            </a:extLst>
          </p:cNvPr>
          <p:cNvSpPr/>
          <p:nvPr/>
        </p:nvSpPr>
        <p:spPr>
          <a:xfrm>
            <a:off x="239712" y="1570037"/>
            <a:ext cx="9677400" cy="4214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/* Print Query Responses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---------------------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Print all students who have the query as either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their </a:t>
            </a:r>
            <a:r>
              <a:rPr lang="en-GB" sz="2400" dirty="0" err="1">
                <a:solidFill>
                  <a:srgbClr val="4E9072"/>
                </a:solidFill>
                <a:latin typeface="Menlo" panose="020B0609030804020204" pitchFamily="49" charset="0"/>
              </a:rPr>
              <a:t>sunetId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or as one of their names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Example queries: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"</a:t>
            </a:r>
            <a:r>
              <a:rPr lang="en-GB" sz="2400" u="sng" dirty="0">
                <a:solidFill>
                  <a:srgbClr val="4E9072"/>
                </a:solidFill>
                <a:latin typeface="Menlo" panose="020B0609030804020204" pitchFamily="49" charset="0"/>
              </a:rPr>
              <a:t>Chris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", "</a:t>
            </a:r>
            <a:r>
              <a:rPr lang="en-GB" sz="2400" u="sng" dirty="0" err="1">
                <a:solidFill>
                  <a:srgbClr val="4E9072"/>
                </a:solidFill>
                <a:latin typeface="Menlo" panose="020B0609030804020204" pitchFamily="49" charset="0"/>
              </a:rPr>
              <a:t>Capoor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", "</a:t>
            </a:r>
            <a:r>
              <a:rPr lang="en-GB" sz="2400" u="sng" dirty="0">
                <a:solidFill>
                  <a:srgbClr val="4E9072"/>
                </a:solidFill>
                <a:latin typeface="Menlo" panose="020B0609030804020204" pitchFamily="49" charset="0"/>
              </a:rPr>
              <a:t>Maya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", "</a:t>
            </a:r>
            <a:r>
              <a:rPr lang="en-GB" sz="2400" u="sng" dirty="0" err="1">
                <a:solidFill>
                  <a:srgbClr val="4E9072"/>
                </a:solidFill>
                <a:latin typeface="Menlo" panose="020B0609030804020204" pitchFamily="49" charset="0"/>
              </a:rPr>
              <a:t>mziv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"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*/</a:t>
            </a:r>
          </a:p>
          <a:p>
            <a:r>
              <a:rPr lang="en-GB" sz="2400" b="1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GB" sz="2400" dirty="0">
                <a:latin typeface="Menlo" panose="020B0609030804020204" pitchFamily="49" charset="0"/>
              </a:rPr>
              <a:t> </a:t>
            </a:r>
            <a:r>
              <a:rPr lang="en-GB" sz="2400" b="1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GB" sz="2400" dirty="0">
                <a:latin typeface="Menlo" panose="020B0609030804020204" pitchFamily="49" charset="0"/>
              </a:rPr>
              <a:t> </a:t>
            </a:r>
            <a:r>
              <a:rPr lang="en-GB" sz="2400" dirty="0" err="1">
                <a:latin typeface="Menlo" panose="020B0609030804020204" pitchFamily="49" charset="0"/>
              </a:rPr>
              <a:t>printQueryResponses</a:t>
            </a:r>
            <a:r>
              <a:rPr lang="en-GB" sz="2400" dirty="0">
                <a:latin typeface="Menlo" panose="020B0609030804020204" pitchFamily="49" charset="0"/>
              </a:rPr>
              <a:t>(String </a:t>
            </a:r>
            <a:r>
              <a:rPr lang="en-GB" sz="2400" dirty="0">
                <a:solidFill>
                  <a:srgbClr val="7E504F"/>
                </a:solidFill>
                <a:latin typeface="Menlo" panose="020B0609030804020204" pitchFamily="49" charset="0"/>
              </a:rPr>
              <a:t>query</a:t>
            </a:r>
            <a:r>
              <a:rPr lang="en-GB" sz="2400" dirty="0">
                <a:latin typeface="Menlo" panose="020B0609030804020204" pitchFamily="49" charset="0"/>
              </a:rPr>
              <a:t>) {</a:t>
            </a:r>
          </a:p>
          <a:p>
            <a:endParaRPr lang="en-GB" sz="2400" dirty="0">
              <a:latin typeface="Menlo" panose="020B0609030804020204" pitchFamily="49" charset="0"/>
            </a:endParaRPr>
          </a:p>
          <a:p>
            <a:r>
              <a:rPr lang="en-GB" sz="2400" dirty="0">
                <a:latin typeface="Menlo" panose="020B0609030804020204" pitchFamily="49" charset="0"/>
              </a:rPr>
              <a:t>  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// TODO: your code here</a:t>
            </a:r>
          </a:p>
          <a:p>
            <a:endParaRPr lang="en-GB" sz="2400" dirty="0">
              <a:latin typeface="Menlo" panose="020B0609030804020204" pitchFamily="49" charset="0"/>
            </a:endParaRPr>
          </a:p>
          <a:p>
            <a:r>
              <a:rPr lang="en-GB" sz="2400" dirty="0"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573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CE53D-B3EF-8841-8536-9C12876F89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80" y="3703637"/>
            <a:ext cx="1260000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363D5-D762-CB40-B79C-3B7196F51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446" y="3703637"/>
            <a:ext cx="1260000" cy="12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03EF7-3ED4-0648-9419-D32880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512" y="3703637"/>
            <a:ext cx="1260000" cy="126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E2426-5224-524E-91C4-DDD137240F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7644" y="3703637"/>
            <a:ext cx="1260000" cy="1257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6408C-201C-F940-995E-347B21D70A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1712" y="3703637"/>
            <a:ext cx="1260000" cy="12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9A1F8-C21D-B841-81B3-EC9B7FD96C8F}"/>
              </a:ext>
            </a:extLst>
          </p:cNvPr>
          <p:cNvSpPr txBox="1"/>
          <p:nvPr/>
        </p:nvSpPr>
        <p:spPr>
          <a:xfrm>
            <a:off x="3211512" y="2027237"/>
            <a:ext cx="325602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Query: </a:t>
            </a:r>
            <a:r>
              <a:rPr lang="en-US" sz="32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"Davis"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#1: Needle in Haystack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414D36-3090-4E4D-8416-5EB9D9E4A3BE}"/>
              </a:ext>
            </a:extLst>
          </p:cNvPr>
          <p:cNvSpPr/>
          <p:nvPr/>
        </p:nvSpPr>
        <p:spPr>
          <a:xfrm>
            <a:off x="2449512" y="1417637"/>
            <a:ext cx="4876800" cy="16764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315912" y="5227637"/>
            <a:ext cx="992579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Piech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6196C-9246-B344-AEEE-B607D196D13C}"/>
              </a:ext>
            </a:extLst>
          </p:cNvPr>
          <p:cNvSpPr txBox="1"/>
          <p:nvPr/>
        </p:nvSpPr>
        <p:spPr>
          <a:xfrm>
            <a:off x="1841489" y="5227637"/>
            <a:ext cx="1214436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B8C2D-44DF-EF4A-982D-1DAF4FC4BCA0}"/>
              </a:ext>
            </a:extLst>
          </p:cNvPr>
          <p:cNvSpPr txBox="1"/>
          <p:nvPr/>
        </p:nvSpPr>
        <p:spPr>
          <a:xfrm>
            <a:off x="3718798" y="5227637"/>
            <a:ext cx="94051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Maya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0849-A22D-5F44-AA90-75EBFEEC9427}"/>
              </a:ext>
            </a:extLst>
          </p:cNvPr>
          <p:cNvSpPr txBox="1"/>
          <p:nvPr/>
        </p:nvSpPr>
        <p:spPr>
          <a:xfrm>
            <a:off x="6925527" y="5227637"/>
            <a:ext cx="123072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Andrew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F955C-C10E-D348-921C-6A38FBDB20AF}"/>
              </a:ext>
            </a:extLst>
          </p:cNvPr>
          <p:cNvSpPr txBox="1"/>
          <p:nvPr/>
        </p:nvSpPr>
        <p:spPr>
          <a:xfrm>
            <a:off x="8558971" y="5227637"/>
            <a:ext cx="135620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Christian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Davis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cdavis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D08B77-2A45-3D41-95D8-B079A25ACF84}"/>
              </a:ext>
            </a:extLst>
          </p:cNvPr>
          <p:cNvSpPr txBox="1"/>
          <p:nvPr/>
        </p:nvSpPr>
        <p:spPr>
          <a:xfrm>
            <a:off x="4846144" y="5227637"/>
            <a:ext cx="189295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Laura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Cruz-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Albrecht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gcandes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625272-1FEE-0B43-AD13-FDD8E1090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712" y="370363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4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It would be a </a:t>
            </a:r>
            <a:r>
              <a:rPr lang="en-US" sz="4000" dirty="0">
                <a:solidFill>
                  <a:srgbClr val="EB62FF"/>
                </a:solidFill>
                <a:latin typeface="Courier"/>
                <a:cs typeface="Courier"/>
              </a:rPr>
              <a:t>HashMap</a:t>
            </a:r>
          </a:p>
        </p:txBody>
      </p:sp>
    </p:spTree>
    <p:extLst>
      <p:ext uri="{BB962C8B-B14F-4D97-AF65-F5344CB8AC3E}">
        <p14:creationId xmlns:p14="http://schemas.microsoft.com/office/powerpoint/2010/main" val="66240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CE53D-B3EF-8841-8536-9C12876F89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80" y="3703637"/>
            <a:ext cx="1260000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363D5-D762-CB40-B79C-3B7196F51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446" y="3703637"/>
            <a:ext cx="1260000" cy="12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03EF7-3ED4-0648-9419-D32880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512" y="3703637"/>
            <a:ext cx="1260000" cy="126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E2426-5224-524E-91C4-DDD137240F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7644" y="3703637"/>
            <a:ext cx="1260000" cy="1257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6408C-201C-F940-995E-347B21D70A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1712" y="3703637"/>
            <a:ext cx="1260000" cy="12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9A1F8-C21D-B841-81B3-EC9B7FD96C8F}"/>
              </a:ext>
            </a:extLst>
          </p:cNvPr>
          <p:cNvSpPr txBox="1"/>
          <p:nvPr/>
        </p:nvSpPr>
        <p:spPr>
          <a:xfrm>
            <a:off x="3211512" y="2027237"/>
            <a:ext cx="325602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Query: </a:t>
            </a:r>
            <a:r>
              <a:rPr lang="en-US" sz="32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"Davis"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#1: Needle in Haystack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414D36-3090-4E4D-8416-5EB9D9E4A3BE}"/>
              </a:ext>
            </a:extLst>
          </p:cNvPr>
          <p:cNvSpPr/>
          <p:nvPr/>
        </p:nvSpPr>
        <p:spPr>
          <a:xfrm>
            <a:off x="2449512" y="1417637"/>
            <a:ext cx="4876800" cy="16764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315912" y="5227637"/>
            <a:ext cx="992579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Piech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6196C-9246-B344-AEEE-B607D196D13C}"/>
              </a:ext>
            </a:extLst>
          </p:cNvPr>
          <p:cNvSpPr txBox="1"/>
          <p:nvPr/>
        </p:nvSpPr>
        <p:spPr>
          <a:xfrm>
            <a:off x="1841489" y="5227637"/>
            <a:ext cx="1214436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B8C2D-44DF-EF4A-982D-1DAF4FC4BCA0}"/>
              </a:ext>
            </a:extLst>
          </p:cNvPr>
          <p:cNvSpPr txBox="1"/>
          <p:nvPr/>
        </p:nvSpPr>
        <p:spPr>
          <a:xfrm>
            <a:off x="3718798" y="5227637"/>
            <a:ext cx="94051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Maya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0849-A22D-5F44-AA90-75EBFEEC9427}"/>
              </a:ext>
            </a:extLst>
          </p:cNvPr>
          <p:cNvSpPr txBox="1"/>
          <p:nvPr/>
        </p:nvSpPr>
        <p:spPr>
          <a:xfrm>
            <a:off x="6925527" y="5227637"/>
            <a:ext cx="123072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Andrew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F955C-C10E-D348-921C-6A38FBDB20AF}"/>
              </a:ext>
            </a:extLst>
          </p:cNvPr>
          <p:cNvSpPr txBox="1"/>
          <p:nvPr/>
        </p:nvSpPr>
        <p:spPr>
          <a:xfrm>
            <a:off x="8558971" y="5227637"/>
            <a:ext cx="135620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Christian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Davis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cdavis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AFD0B3-EA95-F94A-BEA8-B534F4814071}"/>
              </a:ext>
            </a:extLst>
          </p:cNvPr>
          <p:cNvSpPr/>
          <p:nvPr/>
        </p:nvSpPr>
        <p:spPr>
          <a:xfrm>
            <a:off x="87312" y="3475037"/>
            <a:ext cx="1447800" cy="3200400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06E59A-3FC9-1A44-865E-E6ADC2350BC3}"/>
              </a:ext>
            </a:extLst>
          </p:cNvPr>
          <p:cNvSpPr txBox="1"/>
          <p:nvPr/>
        </p:nvSpPr>
        <p:spPr>
          <a:xfrm>
            <a:off x="4846144" y="5227637"/>
            <a:ext cx="189295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Laura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Cruz-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Albrecht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gcandes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1443DE-C12B-804C-BCC3-7334E9BAE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712" y="370363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1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CE53D-B3EF-8841-8536-9C12876F89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80" y="3703637"/>
            <a:ext cx="1260000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363D5-D762-CB40-B79C-3B7196F51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446" y="3703637"/>
            <a:ext cx="1260000" cy="12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03EF7-3ED4-0648-9419-D32880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512" y="3703637"/>
            <a:ext cx="1260000" cy="126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E2426-5224-524E-91C4-DDD137240F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7644" y="3703637"/>
            <a:ext cx="1260000" cy="1257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6408C-201C-F940-995E-347B21D70A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1712" y="3703637"/>
            <a:ext cx="1260000" cy="12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9A1F8-C21D-B841-81B3-EC9B7FD96C8F}"/>
              </a:ext>
            </a:extLst>
          </p:cNvPr>
          <p:cNvSpPr txBox="1"/>
          <p:nvPr/>
        </p:nvSpPr>
        <p:spPr>
          <a:xfrm>
            <a:off x="3211512" y="2027237"/>
            <a:ext cx="325602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Query: </a:t>
            </a:r>
            <a:r>
              <a:rPr lang="en-US" sz="32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"Davis"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#1: Needle in Haystack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414D36-3090-4E4D-8416-5EB9D9E4A3BE}"/>
              </a:ext>
            </a:extLst>
          </p:cNvPr>
          <p:cNvSpPr/>
          <p:nvPr/>
        </p:nvSpPr>
        <p:spPr>
          <a:xfrm>
            <a:off x="2449512" y="1417637"/>
            <a:ext cx="4876800" cy="16764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315912" y="5227637"/>
            <a:ext cx="992579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Piech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6196C-9246-B344-AEEE-B607D196D13C}"/>
              </a:ext>
            </a:extLst>
          </p:cNvPr>
          <p:cNvSpPr txBox="1"/>
          <p:nvPr/>
        </p:nvSpPr>
        <p:spPr>
          <a:xfrm>
            <a:off x="1841489" y="5227637"/>
            <a:ext cx="1214436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B8C2D-44DF-EF4A-982D-1DAF4FC4BCA0}"/>
              </a:ext>
            </a:extLst>
          </p:cNvPr>
          <p:cNvSpPr txBox="1"/>
          <p:nvPr/>
        </p:nvSpPr>
        <p:spPr>
          <a:xfrm>
            <a:off x="3718798" y="5227637"/>
            <a:ext cx="94051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Maya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0849-A22D-5F44-AA90-75EBFEEC9427}"/>
              </a:ext>
            </a:extLst>
          </p:cNvPr>
          <p:cNvSpPr txBox="1"/>
          <p:nvPr/>
        </p:nvSpPr>
        <p:spPr>
          <a:xfrm>
            <a:off x="6925527" y="5227637"/>
            <a:ext cx="123072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Andrew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F955C-C10E-D348-921C-6A38FBDB20AF}"/>
              </a:ext>
            </a:extLst>
          </p:cNvPr>
          <p:cNvSpPr txBox="1"/>
          <p:nvPr/>
        </p:nvSpPr>
        <p:spPr>
          <a:xfrm>
            <a:off x="8558971" y="5227637"/>
            <a:ext cx="135620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Christian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Davis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cdavis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AFD0B3-EA95-F94A-BEA8-B534F4814071}"/>
              </a:ext>
            </a:extLst>
          </p:cNvPr>
          <p:cNvSpPr/>
          <p:nvPr/>
        </p:nvSpPr>
        <p:spPr>
          <a:xfrm>
            <a:off x="1763712" y="3475037"/>
            <a:ext cx="1447800" cy="3200400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9F5D7F-D973-2F4A-9C05-3EC18686A9F1}"/>
              </a:ext>
            </a:extLst>
          </p:cNvPr>
          <p:cNvSpPr txBox="1"/>
          <p:nvPr/>
        </p:nvSpPr>
        <p:spPr>
          <a:xfrm>
            <a:off x="4846144" y="5227637"/>
            <a:ext cx="189295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Laura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Cruz-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Albrecht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gcandes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4D8290-CE02-8748-B150-C045B5444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712" y="370363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CE53D-B3EF-8841-8536-9C12876F89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80" y="3703637"/>
            <a:ext cx="1260000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363D5-D762-CB40-B79C-3B7196F51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446" y="3703637"/>
            <a:ext cx="1260000" cy="12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03EF7-3ED4-0648-9419-D32880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512" y="3703637"/>
            <a:ext cx="1260000" cy="126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E2426-5224-524E-91C4-DDD137240F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7644" y="3703637"/>
            <a:ext cx="1260000" cy="1257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6408C-201C-F940-995E-347B21D70A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1712" y="3703637"/>
            <a:ext cx="1260000" cy="12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9A1F8-C21D-B841-81B3-EC9B7FD96C8F}"/>
              </a:ext>
            </a:extLst>
          </p:cNvPr>
          <p:cNvSpPr txBox="1"/>
          <p:nvPr/>
        </p:nvSpPr>
        <p:spPr>
          <a:xfrm>
            <a:off x="3211512" y="2027237"/>
            <a:ext cx="325602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Query: </a:t>
            </a:r>
            <a:r>
              <a:rPr lang="en-US" sz="32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"Davis"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#1: Needle in Haystack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414D36-3090-4E4D-8416-5EB9D9E4A3BE}"/>
              </a:ext>
            </a:extLst>
          </p:cNvPr>
          <p:cNvSpPr/>
          <p:nvPr/>
        </p:nvSpPr>
        <p:spPr>
          <a:xfrm>
            <a:off x="2449512" y="1417637"/>
            <a:ext cx="4876800" cy="16764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315912" y="5227637"/>
            <a:ext cx="992579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Piech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6196C-9246-B344-AEEE-B607D196D13C}"/>
              </a:ext>
            </a:extLst>
          </p:cNvPr>
          <p:cNvSpPr txBox="1"/>
          <p:nvPr/>
        </p:nvSpPr>
        <p:spPr>
          <a:xfrm>
            <a:off x="1841489" y="5227637"/>
            <a:ext cx="1214436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B8C2D-44DF-EF4A-982D-1DAF4FC4BCA0}"/>
              </a:ext>
            </a:extLst>
          </p:cNvPr>
          <p:cNvSpPr txBox="1"/>
          <p:nvPr/>
        </p:nvSpPr>
        <p:spPr>
          <a:xfrm>
            <a:off x="3718798" y="5227637"/>
            <a:ext cx="94051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Maya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0849-A22D-5F44-AA90-75EBFEEC9427}"/>
              </a:ext>
            </a:extLst>
          </p:cNvPr>
          <p:cNvSpPr txBox="1"/>
          <p:nvPr/>
        </p:nvSpPr>
        <p:spPr>
          <a:xfrm>
            <a:off x="6925527" y="5227637"/>
            <a:ext cx="123072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Andrew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F955C-C10E-D348-921C-6A38FBDB20AF}"/>
              </a:ext>
            </a:extLst>
          </p:cNvPr>
          <p:cNvSpPr txBox="1"/>
          <p:nvPr/>
        </p:nvSpPr>
        <p:spPr>
          <a:xfrm>
            <a:off x="8558971" y="5227637"/>
            <a:ext cx="135620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Christian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Davis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cdavis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AFD0B3-EA95-F94A-BEA8-B534F4814071}"/>
              </a:ext>
            </a:extLst>
          </p:cNvPr>
          <p:cNvSpPr/>
          <p:nvPr/>
        </p:nvSpPr>
        <p:spPr>
          <a:xfrm>
            <a:off x="3440112" y="3475037"/>
            <a:ext cx="1447800" cy="3200400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F49814-9ABB-A94D-BB04-A9F15377E1B9}"/>
              </a:ext>
            </a:extLst>
          </p:cNvPr>
          <p:cNvSpPr txBox="1"/>
          <p:nvPr/>
        </p:nvSpPr>
        <p:spPr>
          <a:xfrm>
            <a:off x="4846144" y="5227637"/>
            <a:ext cx="189295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Laura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Cruz-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Albrecht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gcandes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52435-41CC-2040-9E60-8697C7E50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712" y="370363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0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CE53D-B3EF-8841-8536-9C12876F89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80" y="3703637"/>
            <a:ext cx="1260000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363D5-D762-CB40-B79C-3B7196F51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446" y="3703637"/>
            <a:ext cx="1260000" cy="12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03EF7-3ED4-0648-9419-D32880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512" y="3703637"/>
            <a:ext cx="1260000" cy="126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E2426-5224-524E-91C4-DDD137240F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7644" y="3703637"/>
            <a:ext cx="1260000" cy="1257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6408C-201C-F940-995E-347B21D70A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1712" y="3703637"/>
            <a:ext cx="1260000" cy="12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9A1F8-C21D-B841-81B3-EC9B7FD96C8F}"/>
              </a:ext>
            </a:extLst>
          </p:cNvPr>
          <p:cNvSpPr txBox="1"/>
          <p:nvPr/>
        </p:nvSpPr>
        <p:spPr>
          <a:xfrm>
            <a:off x="3211512" y="2027237"/>
            <a:ext cx="325602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Query: </a:t>
            </a:r>
            <a:r>
              <a:rPr lang="en-US" sz="32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"Davis"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#1: Needle in Haystack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414D36-3090-4E4D-8416-5EB9D9E4A3BE}"/>
              </a:ext>
            </a:extLst>
          </p:cNvPr>
          <p:cNvSpPr/>
          <p:nvPr/>
        </p:nvSpPr>
        <p:spPr>
          <a:xfrm>
            <a:off x="2449512" y="1417637"/>
            <a:ext cx="4876800" cy="16764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315912" y="5227637"/>
            <a:ext cx="992579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Piech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6196C-9246-B344-AEEE-B607D196D13C}"/>
              </a:ext>
            </a:extLst>
          </p:cNvPr>
          <p:cNvSpPr txBox="1"/>
          <p:nvPr/>
        </p:nvSpPr>
        <p:spPr>
          <a:xfrm>
            <a:off x="1841489" y="5227637"/>
            <a:ext cx="1214436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B8C2D-44DF-EF4A-982D-1DAF4FC4BCA0}"/>
              </a:ext>
            </a:extLst>
          </p:cNvPr>
          <p:cNvSpPr txBox="1"/>
          <p:nvPr/>
        </p:nvSpPr>
        <p:spPr>
          <a:xfrm>
            <a:off x="3718798" y="5227637"/>
            <a:ext cx="94051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Maya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0849-A22D-5F44-AA90-75EBFEEC9427}"/>
              </a:ext>
            </a:extLst>
          </p:cNvPr>
          <p:cNvSpPr txBox="1"/>
          <p:nvPr/>
        </p:nvSpPr>
        <p:spPr>
          <a:xfrm>
            <a:off x="6925527" y="5227637"/>
            <a:ext cx="123072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Andrew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F955C-C10E-D348-921C-6A38FBDB20AF}"/>
              </a:ext>
            </a:extLst>
          </p:cNvPr>
          <p:cNvSpPr txBox="1"/>
          <p:nvPr/>
        </p:nvSpPr>
        <p:spPr>
          <a:xfrm>
            <a:off x="8558971" y="5227637"/>
            <a:ext cx="135620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Christian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Davis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cdavis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AFD0B3-EA95-F94A-BEA8-B534F4814071}"/>
              </a:ext>
            </a:extLst>
          </p:cNvPr>
          <p:cNvSpPr/>
          <p:nvPr/>
        </p:nvSpPr>
        <p:spPr>
          <a:xfrm>
            <a:off x="5116512" y="3475037"/>
            <a:ext cx="1447800" cy="3200400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43744-F687-F147-BC29-CE7DCEEC442A}"/>
              </a:ext>
            </a:extLst>
          </p:cNvPr>
          <p:cNvSpPr txBox="1"/>
          <p:nvPr/>
        </p:nvSpPr>
        <p:spPr>
          <a:xfrm>
            <a:off x="4846144" y="5227637"/>
            <a:ext cx="189295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Laura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Cruz-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Albrecht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gcandes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8A8290-1DA3-6643-8B4B-33D08AB69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712" y="370363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6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CE53D-B3EF-8841-8536-9C12876F89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80" y="3703637"/>
            <a:ext cx="1260000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363D5-D762-CB40-B79C-3B7196F51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446" y="3703637"/>
            <a:ext cx="1260000" cy="12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03EF7-3ED4-0648-9419-D32880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512" y="3703637"/>
            <a:ext cx="1260000" cy="126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E2426-5224-524E-91C4-DDD137240F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7644" y="3703637"/>
            <a:ext cx="1260000" cy="1257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6408C-201C-F940-995E-347B21D70A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1712" y="3703637"/>
            <a:ext cx="1260000" cy="12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9A1F8-C21D-B841-81B3-EC9B7FD96C8F}"/>
              </a:ext>
            </a:extLst>
          </p:cNvPr>
          <p:cNvSpPr txBox="1"/>
          <p:nvPr/>
        </p:nvSpPr>
        <p:spPr>
          <a:xfrm>
            <a:off x="3211512" y="2027237"/>
            <a:ext cx="325602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Query: </a:t>
            </a:r>
            <a:r>
              <a:rPr lang="en-US" sz="32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"Davis"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#1: Needle in Haystack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414D36-3090-4E4D-8416-5EB9D9E4A3BE}"/>
              </a:ext>
            </a:extLst>
          </p:cNvPr>
          <p:cNvSpPr/>
          <p:nvPr/>
        </p:nvSpPr>
        <p:spPr>
          <a:xfrm>
            <a:off x="2449512" y="1417637"/>
            <a:ext cx="4876800" cy="16764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315912" y="5227637"/>
            <a:ext cx="992579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Piech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6196C-9246-B344-AEEE-B607D196D13C}"/>
              </a:ext>
            </a:extLst>
          </p:cNvPr>
          <p:cNvSpPr txBox="1"/>
          <p:nvPr/>
        </p:nvSpPr>
        <p:spPr>
          <a:xfrm>
            <a:off x="1841489" y="5227637"/>
            <a:ext cx="1214436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B8C2D-44DF-EF4A-982D-1DAF4FC4BCA0}"/>
              </a:ext>
            </a:extLst>
          </p:cNvPr>
          <p:cNvSpPr txBox="1"/>
          <p:nvPr/>
        </p:nvSpPr>
        <p:spPr>
          <a:xfrm>
            <a:off x="3718798" y="5227637"/>
            <a:ext cx="94051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Maya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0849-A22D-5F44-AA90-75EBFEEC9427}"/>
              </a:ext>
            </a:extLst>
          </p:cNvPr>
          <p:cNvSpPr txBox="1"/>
          <p:nvPr/>
        </p:nvSpPr>
        <p:spPr>
          <a:xfrm>
            <a:off x="6925527" y="5227637"/>
            <a:ext cx="123072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Andrew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F955C-C10E-D348-921C-6A38FBDB20AF}"/>
              </a:ext>
            </a:extLst>
          </p:cNvPr>
          <p:cNvSpPr txBox="1"/>
          <p:nvPr/>
        </p:nvSpPr>
        <p:spPr>
          <a:xfrm>
            <a:off x="8558971" y="5227637"/>
            <a:ext cx="135620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Christian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Davis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cdavis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AFD0B3-EA95-F94A-BEA8-B534F4814071}"/>
              </a:ext>
            </a:extLst>
          </p:cNvPr>
          <p:cNvSpPr/>
          <p:nvPr/>
        </p:nvSpPr>
        <p:spPr>
          <a:xfrm>
            <a:off x="6869112" y="3475037"/>
            <a:ext cx="1447800" cy="3200400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9D851-6FFB-9940-8141-DD3ADB9FF6C2}"/>
              </a:ext>
            </a:extLst>
          </p:cNvPr>
          <p:cNvSpPr txBox="1"/>
          <p:nvPr/>
        </p:nvSpPr>
        <p:spPr>
          <a:xfrm>
            <a:off x="4846144" y="5227637"/>
            <a:ext cx="189295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Laura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Cruz-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Albrecht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gcandes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60F8FE-6ACF-1648-B02B-81C9271DA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712" y="370363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CE53D-B3EF-8841-8536-9C12876F89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80" y="3703637"/>
            <a:ext cx="1260000" cy="12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363D5-D762-CB40-B79C-3B7196F51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446" y="3703637"/>
            <a:ext cx="1260000" cy="12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03EF7-3ED4-0648-9419-D32880AB16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512" y="3703637"/>
            <a:ext cx="1260000" cy="126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E2426-5224-524E-91C4-DDD137240F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7644" y="3703637"/>
            <a:ext cx="1260000" cy="1257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6408C-201C-F940-995E-347B21D70A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1712" y="3703637"/>
            <a:ext cx="1260000" cy="12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9A1F8-C21D-B841-81B3-EC9B7FD96C8F}"/>
              </a:ext>
            </a:extLst>
          </p:cNvPr>
          <p:cNvSpPr txBox="1"/>
          <p:nvPr/>
        </p:nvSpPr>
        <p:spPr>
          <a:xfrm>
            <a:off x="3211512" y="2027237"/>
            <a:ext cx="325602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Query: </a:t>
            </a:r>
            <a:r>
              <a:rPr lang="en-US" sz="32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"Davis"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#1: Needle in Haystack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414D36-3090-4E4D-8416-5EB9D9E4A3BE}"/>
              </a:ext>
            </a:extLst>
          </p:cNvPr>
          <p:cNvSpPr/>
          <p:nvPr/>
        </p:nvSpPr>
        <p:spPr>
          <a:xfrm>
            <a:off x="2449512" y="1417637"/>
            <a:ext cx="4876800" cy="16764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315912" y="5227637"/>
            <a:ext cx="992579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Piech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6196C-9246-B344-AEEE-B607D196D13C}"/>
              </a:ext>
            </a:extLst>
          </p:cNvPr>
          <p:cNvSpPr txBox="1"/>
          <p:nvPr/>
        </p:nvSpPr>
        <p:spPr>
          <a:xfrm>
            <a:off x="1841489" y="5227637"/>
            <a:ext cx="1214436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bcapoor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B8C2D-44DF-EF4A-982D-1DAF4FC4BCA0}"/>
              </a:ext>
            </a:extLst>
          </p:cNvPr>
          <p:cNvSpPr txBox="1"/>
          <p:nvPr/>
        </p:nvSpPr>
        <p:spPr>
          <a:xfrm>
            <a:off x="3718798" y="5227637"/>
            <a:ext cx="94051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Maya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mziv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B67054-72A4-F846-8D7B-B65BCAC32282}"/>
              </a:ext>
            </a:extLst>
          </p:cNvPr>
          <p:cNvSpPr txBox="1"/>
          <p:nvPr/>
        </p:nvSpPr>
        <p:spPr>
          <a:xfrm>
            <a:off x="4846144" y="5227637"/>
            <a:ext cx="189295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Laura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Cruz-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Albrecht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gcandes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0849-A22D-5F44-AA90-75EBFEEC9427}"/>
              </a:ext>
            </a:extLst>
          </p:cNvPr>
          <p:cNvSpPr txBox="1"/>
          <p:nvPr/>
        </p:nvSpPr>
        <p:spPr>
          <a:xfrm>
            <a:off x="6925527" y="5227637"/>
            <a:ext cx="123072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Andrew 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atierno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F955C-C10E-D348-921C-6A38FBDB20AF}"/>
              </a:ext>
            </a:extLst>
          </p:cNvPr>
          <p:cNvSpPr txBox="1"/>
          <p:nvPr/>
        </p:nvSpPr>
        <p:spPr>
          <a:xfrm>
            <a:off x="8558971" y="5227637"/>
            <a:ext cx="135620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Christian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Davis</a:t>
            </a:r>
          </a:p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cdavis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AFD0B3-EA95-F94A-BEA8-B534F4814071}"/>
              </a:ext>
            </a:extLst>
          </p:cNvPr>
          <p:cNvSpPr/>
          <p:nvPr/>
        </p:nvSpPr>
        <p:spPr>
          <a:xfrm>
            <a:off x="8545512" y="3475037"/>
            <a:ext cx="1447800" cy="3200400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F1E59-0C65-DD4E-87C5-2C87BB540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712" y="370363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4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2A4BB4-7194-D24E-B8C0-0CDBE6988C9C}"/>
              </a:ext>
            </a:extLst>
          </p:cNvPr>
          <p:cNvSpPr txBox="1"/>
          <p:nvPr/>
        </p:nvSpPr>
        <p:spPr>
          <a:xfrm>
            <a:off x="1916112" y="274637"/>
            <a:ext cx="5745997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dirty="0"/>
              <a:t>Too Slow!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0367C-8C72-4741-84C3-42F563DD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12" y="1951037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2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856132-3DFD-8546-976E-1EF75FBE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088" y="0"/>
            <a:ext cx="13456485" cy="7561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E8EE02-79CB-FF47-9E63-3A638674BAF7}"/>
              </a:ext>
            </a:extLst>
          </p:cNvPr>
          <p:cNvSpPr txBox="1"/>
          <p:nvPr/>
        </p:nvSpPr>
        <p:spPr>
          <a:xfrm>
            <a:off x="1535112" y="6523037"/>
            <a:ext cx="710643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First, lets get our feet wet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9565B-C866-CD4A-B368-3C8041A81C24}"/>
              </a:ext>
            </a:extLst>
          </p:cNvPr>
          <p:cNvSpPr txBox="1"/>
          <p:nvPr/>
        </p:nvSpPr>
        <p:spPr>
          <a:xfrm>
            <a:off x="1611312" y="274637"/>
            <a:ext cx="6536982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You design the solution</a:t>
            </a:r>
          </a:p>
        </p:txBody>
      </p:sp>
    </p:spTree>
    <p:extLst>
      <p:ext uri="{BB962C8B-B14F-4D97-AF65-F5344CB8AC3E}">
        <p14:creationId xmlns:p14="http://schemas.microsoft.com/office/powerpoint/2010/main" val="2553892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72934F-C113-064C-BCC3-FDFF2E854E06}"/>
              </a:ext>
            </a:extLst>
          </p:cNvPr>
          <p:cNvSpPr txBox="1"/>
          <p:nvPr/>
        </p:nvSpPr>
        <p:spPr>
          <a:xfrm>
            <a:off x="925512" y="2332037"/>
            <a:ext cx="8297464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"Alisha Adam (</a:t>
            </a:r>
            <a:r>
              <a:rPr lang="en-US" sz="5000" dirty="0" err="1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aadam</a:t>
            </a:r>
            <a:r>
              <a:rPr lang="en-US" sz="50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3203C-FD21-0345-9585-80F8DA6D94A8}"/>
              </a:ext>
            </a:extLst>
          </p:cNvPr>
          <p:cNvSpPr txBox="1"/>
          <p:nvPr/>
        </p:nvSpPr>
        <p:spPr>
          <a:xfrm>
            <a:off x="1382712" y="1722437"/>
            <a:ext cx="43152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D522B-5EFC-7242-B9A6-CAF7CFB81DF2}"/>
              </a:ext>
            </a:extLst>
          </p:cNvPr>
          <p:cNvSpPr txBox="1"/>
          <p:nvPr/>
        </p:nvSpPr>
        <p:spPr>
          <a:xfrm>
            <a:off x="1763712" y="1722437"/>
            <a:ext cx="43152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C7746-D59C-7646-A91F-1F032343736F}"/>
              </a:ext>
            </a:extLst>
          </p:cNvPr>
          <p:cNvSpPr txBox="1"/>
          <p:nvPr/>
        </p:nvSpPr>
        <p:spPr>
          <a:xfrm>
            <a:off x="2144712" y="1722437"/>
            <a:ext cx="43152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EAEA5-10B3-5E46-B96F-3E5C9C395F1E}"/>
              </a:ext>
            </a:extLst>
          </p:cNvPr>
          <p:cNvSpPr txBox="1"/>
          <p:nvPr/>
        </p:nvSpPr>
        <p:spPr>
          <a:xfrm>
            <a:off x="2525712" y="1722437"/>
            <a:ext cx="43152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B1A2D-96F7-7942-ACAD-4ADF3AA94B39}"/>
              </a:ext>
            </a:extLst>
          </p:cNvPr>
          <p:cNvSpPr txBox="1"/>
          <p:nvPr/>
        </p:nvSpPr>
        <p:spPr>
          <a:xfrm>
            <a:off x="5878512" y="1722437"/>
            <a:ext cx="67839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0125D-1160-9B43-A903-A26CDE815175}"/>
              </a:ext>
            </a:extLst>
          </p:cNvPr>
          <p:cNvSpPr txBox="1"/>
          <p:nvPr/>
        </p:nvSpPr>
        <p:spPr>
          <a:xfrm>
            <a:off x="8393112" y="1722437"/>
            <a:ext cx="67839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D3508-E37C-014D-8950-329C482D69D5}"/>
              </a:ext>
            </a:extLst>
          </p:cNvPr>
          <p:cNvSpPr txBox="1"/>
          <p:nvPr/>
        </p:nvSpPr>
        <p:spPr>
          <a:xfrm>
            <a:off x="7707312" y="1722437"/>
            <a:ext cx="678391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35086-60BC-B348-8F85-E5F623080B4D}"/>
              </a:ext>
            </a:extLst>
          </p:cNvPr>
          <p:cNvSpPr txBox="1"/>
          <p:nvPr/>
        </p:nvSpPr>
        <p:spPr>
          <a:xfrm>
            <a:off x="3821112" y="1722437"/>
            <a:ext cx="43152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7EBC7-4723-AA4B-82E6-458C9F451D76}"/>
              </a:ext>
            </a:extLst>
          </p:cNvPr>
          <p:cNvSpPr txBox="1"/>
          <p:nvPr/>
        </p:nvSpPr>
        <p:spPr>
          <a:xfrm>
            <a:off x="6792912" y="1722437"/>
            <a:ext cx="43152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FC819-FE61-8642-BDED-F6BEA0C6F9C0}"/>
              </a:ext>
            </a:extLst>
          </p:cNvPr>
          <p:cNvSpPr txBox="1"/>
          <p:nvPr/>
        </p:nvSpPr>
        <p:spPr>
          <a:xfrm rot="19865333">
            <a:off x="406984" y="1314308"/>
            <a:ext cx="116038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halkboard" panose="03050602040202020205" pitchFamily="66" charset="77"/>
              </a:rPr>
              <a:t>index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46EA72-5122-054F-AEAC-37681284D7AC}"/>
              </a:ext>
            </a:extLst>
          </p:cNvPr>
          <p:cNvSpPr/>
          <p:nvPr/>
        </p:nvSpPr>
        <p:spPr>
          <a:xfrm>
            <a:off x="6259512" y="2255837"/>
            <a:ext cx="2133600" cy="990600"/>
          </a:xfrm>
          <a:prstGeom prst="roundRect">
            <a:avLst>
              <a:gd name="adj" fmla="val 8013"/>
            </a:avLst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69D40E8-5497-6B43-A2DD-2F4A33BFFDA6}"/>
              </a:ext>
            </a:extLst>
          </p:cNvPr>
          <p:cNvSpPr/>
          <p:nvPr/>
        </p:nvSpPr>
        <p:spPr>
          <a:xfrm>
            <a:off x="1306512" y="2255837"/>
            <a:ext cx="4724400" cy="990600"/>
          </a:xfrm>
          <a:prstGeom prst="roundRect">
            <a:avLst>
              <a:gd name="adj" fmla="val 8013"/>
            </a:avLst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58AFFB-AC3C-4041-AEED-CB7EA63326C3}"/>
              </a:ext>
            </a:extLst>
          </p:cNvPr>
          <p:cNvSpPr txBox="1"/>
          <p:nvPr/>
        </p:nvSpPr>
        <p:spPr>
          <a:xfrm>
            <a:off x="4001422" y="4389437"/>
            <a:ext cx="586250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line.substring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(13, 18);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4CC47D-7A9B-8549-BE84-A388B2883A5D}"/>
              </a:ext>
            </a:extLst>
          </p:cNvPr>
          <p:cNvSpPr txBox="1"/>
          <p:nvPr/>
        </p:nvSpPr>
        <p:spPr>
          <a:xfrm>
            <a:off x="849312" y="5456237"/>
            <a:ext cx="561564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line.substring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12);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F68CC6B-3BCC-5946-9BC7-7D28D374FCD8}"/>
              </a:ext>
            </a:extLst>
          </p:cNvPr>
          <p:cNvSpPr/>
          <p:nvPr/>
        </p:nvSpPr>
        <p:spPr>
          <a:xfrm>
            <a:off x="6272213" y="3508207"/>
            <a:ext cx="957262" cy="957430"/>
          </a:xfrm>
          <a:custGeom>
            <a:avLst/>
            <a:gdLst>
              <a:gd name="connsiteX0" fmla="*/ 0 w 957262"/>
              <a:gd name="connsiteY0" fmla="*/ 957430 h 957430"/>
              <a:gd name="connsiteX1" fmla="*/ 14287 w 957262"/>
              <a:gd name="connsiteY1" fmla="*/ 643105 h 957430"/>
              <a:gd name="connsiteX2" fmla="*/ 28575 w 957262"/>
              <a:gd name="connsiteY2" fmla="*/ 600242 h 957430"/>
              <a:gd name="connsiteX3" fmla="*/ 57150 w 957262"/>
              <a:gd name="connsiteY3" fmla="*/ 557380 h 957430"/>
              <a:gd name="connsiteX4" fmla="*/ 100012 w 957262"/>
              <a:gd name="connsiteY4" fmla="*/ 528805 h 957430"/>
              <a:gd name="connsiteX5" fmla="*/ 128587 w 957262"/>
              <a:gd name="connsiteY5" fmla="*/ 485942 h 957430"/>
              <a:gd name="connsiteX6" fmla="*/ 228600 w 957262"/>
              <a:gd name="connsiteY6" fmla="*/ 428792 h 957430"/>
              <a:gd name="connsiteX7" fmla="*/ 271462 w 957262"/>
              <a:gd name="connsiteY7" fmla="*/ 400217 h 957430"/>
              <a:gd name="connsiteX8" fmla="*/ 357187 w 957262"/>
              <a:gd name="connsiteY8" fmla="*/ 371642 h 957430"/>
              <a:gd name="connsiteX9" fmla="*/ 400050 w 957262"/>
              <a:gd name="connsiteY9" fmla="*/ 357355 h 957430"/>
              <a:gd name="connsiteX10" fmla="*/ 442912 w 957262"/>
              <a:gd name="connsiteY10" fmla="*/ 328780 h 957430"/>
              <a:gd name="connsiteX11" fmla="*/ 485775 w 957262"/>
              <a:gd name="connsiteY11" fmla="*/ 314492 h 957430"/>
              <a:gd name="connsiteX12" fmla="*/ 585787 w 957262"/>
              <a:gd name="connsiteY12" fmla="*/ 257342 h 957430"/>
              <a:gd name="connsiteX13" fmla="*/ 628650 w 957262"/>
              <a:gd name="connsiteY13" fmla="*/ 214480 h 957430"/>
              <a:gd name="connsiteX14" fmla="*/ 714375 w 957262"/>
              <a:gd name="connsiteY14" fmla="*/ 157330 h 957430"/>
              <a:gd name="connsiteX15" fmla="*/ 757237 w 957262"/>
              <a:gd name="connsiteY15" fmla="*/ 128755 h 957430"/>
              <a:gd name="connsiteX16" fmla="*/ 800100 w 957262"/>
              <a:gd name="connsiteY16" fmla="*/ 85892 h 957430"/>
              <a:gd name="connsiteX17" fmla="*/ 885825 w 957262"/>
              <a:gd name="connsiteY17" fmla="*/ 14455 h 957430"/>
              <a:gd name="connsiteX18" fmla="*/ 842962 w 957262"/>
              <a:gd name="connsiteY18" fmla="*/ 167 h 957430"/>
              <a:gd name="connsiteX19" fmla="*/ 757237 w 957262"/>
              <a:gd name="connsiteY19" fmla="*/ 28742 h 957430"/>
              <a:gd name="connsiteX20" fmla="*/ 671512 w 957262"/>
              <a:gd name="connsiteY20" fmla="*/ 57317 h 957430"/>
              <a:gd name="connsiteX21" fmla="*/ 628650 w 957262"/>
              <a:gd name="connsiteY21" fmla="*/ 71605 h 957430"/>
              <a:gd name="connsiteX22" fmla="*/ 585787 w 957262"/>
              <a:gd name="connsiteY22" fmla="*/ 85892 h 957430"/>
              <a:gd name="connsiteX23" fmla="*/ 628650 w 957262"/>
              <a:gd name="connsiteY23" fmla="*/ 71605 h 957430"/>
              <a:gd name="connsiteX24" fmla="*/ 671512 w 957262"/>
              <a:gd name="connsiteY24" fmla="*/ 57317 h 957430"/>
              <a:gd name="connsiteX25" fmla="*/ 800100 w 957262"/>
              <a:gd name="connsiteY25" fmla="*/ 43030 h 957430"/>
              <a:gd name="connsiteX26" fmla="*/ 885825 w 957262"/>
              <a:gd name="connsiteY26" fmla="*/ 57317 h 957430"/>
              <a:gd name="connsiteX27" fmla="*/ 900112 w 957262"/>
              <a:gd name="connsiteY27" fmla="*/ 100180 h 957430"/>
              <a:gd name="connsiteX28" fmla="*/ 928687 w 957262"/>
              <a:gd name="connsiteY28" fmla="*/ 157330 h 957430"/>
              <a:gd name="connsiteX29" fmla="*/ 942975 w 957262"/>
              <a:gd name="connsiteY29" fmla="*/ 214480 h 957430"/>
              <a:gd name="connsiteX30" fmla="*/ 957262 w 957262"/>
              <a:gd name="connsiteY30" fmla="*/ 257342 h 95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57262" h="957430">
                <a:moveTo>
                  <a:pt x="0" y="957430"/>
                </a:moveTo>
                <a:cubicBezTo>
                  <a:pt x="4762" y="852655"/>
                  <a:pt x="5923" y="747654"/>
                  <a:pt x="14287" y="643105"/>
                </a:cubicBezTo>
                <a:cubicBezTo>
                  <a:pt x="15488" y="628092"/>
                  <a:pt x="21840" y="613713"/>
                  <a:pt x="28575" y="600242"/>
                </a:cubicBezTo>
                <a:cubicBezTo>
                  <a:pt x="36254" y="584884"/>
                  <a:pt x="45008" y="569522"/>
                  <a:pt x="57150" y="557380"/>
                </a:cubicBezTo>
                <a:cubicBezTo>
                  <a:pt x="69292" y="545238"/>
                  <a:pt x="85725" y="538330"/>
                  <a:pt x="100012" y="528805"/>
                </a:cubicBezTo>
                <a:cubicBezTo>
                  <a:pt x="109537" y="514517"/>
                  <a:pt x="116445" y="498084"/>
                  <a:pt x="128587" y="485942"/>
                </a:cubicBezTo>
                <a:cubicBezTo>
                  <a:pt x="151792" y="462737"/>
                  <a:pt x="202454" y="443733"/>
                  <a:pt x="228600" y="428792"/>
                </a:cubicBezTo>
                <a:cubicBezTo>
                  <a:pt x="243509" y="420273"/>
                  <a:pt x="255771" y="407191"/>
                  <a:pt x="271462" y="400217"/>
                </a:cubicBezTo>
                <a:cubicBezTo>
                  <a:pt x="298987" y="387984"/>
                  <a:pt x="328612" y="381167"/>
                  <a:pt x="357187" y="371642"/>
                </a:cubicBezTo>
                <a:lnTo>
                  <a:pt x="400050" y="357355"/>
                </a:lnTo>
                <a:cubicBezTo>
                  <a:pt x="414337" y="347830"/>
                  <a:pt x="427554" y="336459"/>
                  <a:pt x="442912" y="328780"/>
                </a:cubicBezTo>
                <a:cubicBezTo>
                  <a:pt x="456383" y="322045"/>
                  <a:pt x="473244" y="322846"/>
                  <a:pt x="485775" y="314492"/>
                </a:cubicBezTo>
                <a:cubicBezTo>
                  <a:pt x="587921" y="246395"/>
                  <a:pt x="464915" y="287561"/>
                  <a:pt x="585787" y="257342"/>
                </a:cubicBezTo>
                <a:cubicBezTo>
                  <a:pt x="600075" y="243055"/>
                  <a:pt x="612701" y="226885"/>
                  <a:pt x="628650" y="214480"/>
                </a:cubicBezTo>
                <a:cubicBezTo>
                  <a:pt x="655759" y="193396"/>
                  <a:pt x="685800" y="176380"/>
                  <a:pt x="714375" y="157330"/>
                </a:cubicBezTo>
                <a:cubicBezTo>
                  <a:pt x="728662" y="147805"/>
                  <a:pt x="745095" y="140897"/>
                  <a:pt x="757237" y="128755"/>
                </a:cubicBezTo>
                <a:cubicBezTo>
                  <a:pt x="771525" y="114467"/>
                  <a:pt x="784578" y="98827"/>
                  <a:pt x="800100" y="85892"/>
                </a:cubicBezTo>
                <a:cubicBezTo>
                  <a:pt x="919458" y="-13573"/>
                  <a:pt x="760590" y="139687"/>
                  <a:pt x="885825" y="14455"/>
                </a:cubicBezTo>
                <a:cubicBezTo>
                  <a:pt x="871537" y="9692"/>
                  <a:pt x="857930" y="-1496"/>
                  <a:pt x="842962" y="167"/>
                </a:cubicBezTo>
                <a:cubicBezTo>
                  <a:pt x="813026" y="3493"/>
                  <a:pt x="785812" y="19217"/>
                  <a:pt x="757237" y="28742"/>
                </a:cubicBezTo>
                <a:lnTo>
                  <a:pt x="671512" y="57317"/>
                </a:lnTo>
                <a:lnTo>
                  <a:pt x="628650" y="71605"/>
                </a:lnTo>
                <a:lnTo>
                  <a:pt x="585787" y="85892"/>
                </a:lnTo>
                <a:lnTo>
                  <a:pt x="628650" y="71605"/>
                </a:lnTo>
                <a:cubicBezTo>
                  <a:pt x="642937" y="66843"/>
                  <a:pt x="656544" y="58980"/>
                  <a:pt x="671512" y="57317"/>
                </a:cubicBezTo>
                <a:lnTo>
                  <a:pt x="800100" y="43030"/>
                </a:lnTo>
                <a:cubicBezTo>
                  <a:pt x="828675" y="47792"/>
                  <a:pt x="860673" y="42944"/>
                  <a:pt x="885825" y="57317"/>
                </a:cubicBezTo>
                <a:cubicBezTo>
                  <a:pt x="898901" y="64789"/>
                  <a:pt x="894179" y="86337"/>
                  <a:pt x="900112" y="100180"/>
                </a:cubicBezTo>
                <a:cubicBezTo>
                  <a:pt x="908502" y="119757"/>
                  <a:pt x="921209" y="137388"/>
                  <a:pt x="928687" y="157330"/>
                </a:cubicBezTo>
                <a:cubicBezTo>
                  <a:pt x="935582" y="175716"/>
                  <a:pt x="937580" y="195599"/>
                  <a:pt x="942975" y="214480"/>
                </a:cubicBezTo>
                <a:cubicBezTo>
                  <a:pt x="947112" y="228961"/>
                  <a:pt x="957262" y="257342"/>
                  <a:pt x="957262" y="257342"/>
                </a:cubicBezTo>
              </a:path>
            </a:pathLst>
          </a:cu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A0629B3-3A67-D446-9198-7E9A70FD1529}"/>
              </a:ext>
            </a:extLst>
          </p:cNvPr>
          <p:cNvSpPr/>
          <p:nvPr/>
        </p:nvSpPr>
        <p:spPr>
          <a:xfrm>
            <a:off x="2984479" y="3480587"/>
            <a:ext cx="344509" cy="2005813"/>
          </a:xfrm>
          <a:custGeom>
            <a:avLst/>
            <a:gdLst>
              <a:gd name="connsiteX0" fmla="*/ 344509 w 344509"/>
              <a:gd name="connsiteY0" fmla="*/ 2005813 h 2005813"/>
              <a:gd name="connsiteX1" fmla="*/ 1609 w 344509"/>
              <a:gd name="connsiteY1" fmla="*/ 762801 h 2005813"/>
              <a:gd name="connsiteX2" fmla="*/ 44471 w 344509"/>
              <a:gd name="connsiteY2" fmla="*/ 591351 h 2005813"/>
              <a:gd name="connsiteX3" fmla="*/ 58759 w 344509"/>
              <a:gd name="connsiteY3" fmla="*/ 505626 h 2005813"/>
              <a:gd name="connsiteX4" fmla="*/ 87334 w 344509"/>
              <a:gd name="connsiteY4" fmla="*/ 419901 h 2005813"/>
              <a:gd name="connsiteX5" fmla="*/ 101621 w 344509"/>
              <a:gd name="connsiteY5" fmla="*/ 377038 h 2005813"/>
              <a:gd name="connsiteX6" fmla="*/ 115909 w 344509"/>
              <a:gd name="connsiteY6" fmla="*/ 334176 h 2005813"/>
              <a:gd name="connsiteX7" fmla="*/ 144484 w 344509"/>
              <a:gd name="connsiteY7" fmla="*/ 205588 h 2005813"/>
              <a:gd name="connsiteX8" fmla="*/ 158771 w 344509"/>
              <a:gd name="connsiteY8" fmla="*/ 5563 h 2005813"/>
              <a:gd name="connsiteX9" fmla="*/ 115909 w 344509"/>
              <a:gd name="connsiteY9" fmla="*/ 19851 h 2005813"/>
              <a:gd name="connsiteX10" fmla="*/ 15896 w 344509"/>
              <a:gd name="connsiteY10" fmla="*/ 134151 h 2005813"/>
              <a:gd name="connsiteX11" fmla="*/ 87334 w 344509"/>
              <a:gd name="connsiteY11" fmla="*/ 19851 h 2005813"/>
              <a:gd name="connsiteX12" fmla="*/ 130196 w 344509"/>
              <a:gd name="connsiteY12" fmla="*/ 5563 h 2005813"/>
              <a:gd name="connsiteX13" fmla="*/ 173059 w 344509"/>
              <a:gd name="connsiteY13" fmla="*/ 48426 h 2005813"/>
              <a:gd name="connsiteX14" fmla="*/ 215921 w 344509"/>
              <a:gd name="connsiteY14" fmla="*/ 77001 h 2005813"/>
              <a:gd name="connsiteX15" fmla="*/ 273071 w 344509"/>
              <a:gd name="connsiteY15" fmla="*/ 162726 h 2005813"/>
              <a:gd name="connsiteX16" fmla="*/ 315934 w 344509"/>
              <a:gd name="connsiteY16" fmla="*/ 205588 h 200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509" h="2005813">
                <a:moveTo>
                  <a:pt x="344509" y="2005813"/>
                </a:moveTo>
                <a:cubicBezTo>
                  <a:pt x="230209" y="1591476"/>
                  <a:pt x="104798" y="1180044"/>
                  <a:pt x="1609" y="762801"/>
                </a:cubicBezTo>
                <a:cubicBezTo>
                  <a:pt x="-9232" y="718965"/>
                  <a:pt x="38011" y="630112"/>
                  <a:pt x="44471" y="591351"/>
                </a:cubicBezTo>
                <a:cubicBezTo>
                  <a:pt x="49234" y="562776"/>
                  <a:pt x="51733" y="533730"/>
                  <a:pt x="58759" y="505626"/>
                </a:cubicBezTo>
                <a:cubicBezTo>
                  <a:pt x="66064" y="476405"/>
                  <a:pt x="77809" y="448476"/>
                  <a:pt x="87334" y="419901"/>
                </a:cubicBezTo>
                <a:lnTo>
                  <a:pt x="101621" y="377038"/>
                </a:lnTo>
                <a:cubicBezTo>
                  <a:pt x="106383" y="362751"/>
                  <a:pt x="112256" y="348787"/>
                  <a:pt x="115909" y="334176"/>
                </a:cubicBezTo>
                <a:cubicBezTo>
                  <a:pt x="136086" y="253467"/>
                  <a:pt x="126345" y="296281"/>
                  <a:pt x="144484" y="205588"/>
                </a:cubicBezTo>
                <a:cubicBezTo>
                  <a:pt x="149246" y="138913"/>
                  <a:pt x="168935" y="71631"/>
                  <a:pt x="158771" y="5563"/>
                </a:cubicBezTo>
                <a:cubicBezTo>
                  <a:pt x="156481" y="-9322"/>
                  <a:pt x="126558" y="9202"/>
                  <a:pt x="115909" y="19851"/>
                </a:cubicBezTo>
                <a:cubicBezTo>
                  <a:pt x="-50771" y="186533"/>
                  <a:pt x="137337" y="53191"/>
                  <a:pt x="15896" y="134151"/>
                </a:cubicBezTo>
                <a:cubicBezTo>
                  <a:pt x="41959" y="55963"/>
                  <a:pt x="23937" y="51550"/>
                  <a:pt x="87334" y="19851"/>
                </a:cubicBezTo>
                <a:cubicBezTo>
                  <a:pt x="100804" y="13116"/>
                  <a:pt x="115909" y="10326"/>
                  <a:pt x="130196" y="5563"/>
                </a:cubicBezTo>
                <a:cubicBezTo>
                  <a:pt x="144484" y="19851"/>
                  <a:pt x="157537" y="35491"/>
                  <a:pt x="173059" y="48426"/>
                </a:cubicBezTo>
                <a:cubicBezTo>
                  <a:pt x="186250" y="59419"/>
                  <a:pt x="204614" y="64078"/>
                  <a:pt x="215921" y="77001"/>
                </a:cubicBezTo>
                <a:cubicBezTo>
                  <a:pt x="238536" y="102847"/>
                  <a:pt x="254021" y="134151"/>
                  <a:pt x="273071" y="162726"/>
                </a:cubicBezTo>
                <a:cubicBezTo>
                  <a:pt x="304288" y="209551"/>
                  <a:pt x="284475" y="205588"/>
                  <a:pt x="315934" y="205588"/>
                </a:cubicBezTo>
              </a:path>
            </a:pathLst>
          </a:cu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45DAAB73-B2B8-0F4D-8188-6F7FE0BDBBB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Parse File Lines</a:t>
            </a:r>
          </a:p>
        </p:txBody>
      </p:sp>
    </p:spTree>
    <p:extLst>
      <p:ext uri="{BB962C8B-B14F-4D97-AF65-F5344CB8AC3E}">
        <p14:creationId xmlns:p14="http://schemas.microsoft.com/office/powerpoint/2010/main" val="24421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/>
      <p:bldP spid="24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3D905F8-4E6B-354E-9EF5-8A4D801E68D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 Who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6B45E3-A5DD-A64A-AF59-E1A42DD8C8C3}"/>
              </a:ext>
            </a:extLst>
          </p:cNvPr>
          <p:cNvSpPr/>
          <p:nvPr/>
        </p:nvSpPr>
        <p:spPr>
          <a:xfrm>
            <a:off x="239712" y="1570037"/>
            <a:ext cx="9677400" cy="4214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/* Print Query Responses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---------------------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Print all students who have the query as either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their </a:t>
            </a:r>
            <a:r>
              <a:rPr lang="en-GB" sz="2400" dirty="0" err="1">
                <a:solidFill>
                  <a:srgbClr val="4E9072"/>
                </a:solidFill>
                <a:latin typeface="Menlo" panose="020B0609030804020204" pitchFamily="49" charset="0"/>
              </a:rPr>
              <a:t>sunetId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or as one of their names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Example queries: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 "</a:t>
            </a:r>
            <a:r>
              <a:rPr lang="en-GB" sz="2400" u="sng" dirty="0">
                <a:solidFill>
                  <a:srgbClr val="4E9072"/>
                </a:solidFill>
                <a:latin typeface="Menlo" panose="020B0609030804020204" pitchFamily="49" charset="0"/>
              </a:rPr>
              <a:t>Chris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", "</a:t>
            </a:r>
            <a:r>
              <a:rPr lang="en-GB" sz="2400" u="sng" dirty="0" err="1">
                <a:solidFill>
                  <a:srgbClr val="4E9072"/>
                </a:solidFill>
                <a:latin typeface="Menlo" panose="020B0609030804020204" pitchFamily="49" charset="0"/>
              </a:rPr>
              <a:t>Capoor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", "</a:t>
            </a:r>
            <a:r>
              <a:rPr lang="en-GB" sz="2400" u="sng" dirty="0">
                <a:solidFill>
                  <a:srgbClr val="4E9072"/>
                </a:solidFill>
                <a:latin typeface="Menlo" panose="020B0609030804020204" pitchFamily="49" charset="0"/>
              </a:rPr>
              <a:t>Maya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", "</a:t>
            </a:r>
            <a:r>
              <a:rPr lang="en-GB" sz="2400" u="sng" dirty="0" err="1">
                <a:solidFill>
                  <a:srgbClr val="4E9072"/>
                </a:solidFill>
                <a:latin typeface="Menlo" panose="020B0609030804020204" pitchFamily="49" charset="0"/>
              </a:rPr>
              <a:t>mziv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"</a:t>
            </a:r>
          </a:p>
          <a:p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 */</a:t>
            </a:r>
          </a:p>
          <a:p>
            <a:r>
              <a:rPr lang="en-GB" sz="2400" b="1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GB" sz="2400" dirty="0">
                <a:latin typeface="Menlo" panose="020B0609030804020204" pitchFamily="49" charset="0"/>
              </a:rPr>
              <a:t> </a:t>
            </a:r>
            <a:r>
              <a:rPr lang="en-GB" sz="2400" b="1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GB" sz="2400" dirty="0">
                <a:latin typeface="Menlo" panose="020B0609030804020204" pitchFamily="49" charset="0"/>
              </a:rPr>
              <a:t> </a:t>
            </a:r>
            <a:r>
              <a:rPr lang="en-GB" sz="2400" dirty="0" err="1">
                <a:latin typeface="Menlo" panose="020B0609030804020204" pitchFamily="49" charset="0"/>
              </a:rPr>
              <a:t>printQueryResponses</a:t>
            </a:r>
            <a:r>
              <a:rPr lang="en-GB" sz="2400" dirty="0">
                <a:latin typeface="Menlo" panose="020B0609030804020204" pitchFamily="49" charset="0"/>
              </a:rPr>
              <a:t>(String </a:t>
            </a:r>
            <a:r>
              <a:rPr lang="en-GB" sz="2400" dirty="0">
                <a:solidFill>
                  <a:srgbClr val="7E504F"/>
                </a:solidFill>
                <a:latin typeface="Menlo" panose="020B0609030804020204" pitchFamily="49" charset="0"/>
              </a:rPr>
              <a:t>query</a:t>
            </a:r>
            <a:r>
              <a:rPr lang="en-GB" sz="2400" dirty="0">
                <a:latin typeface="Menlo" panose="020B0609030804020204" pitchFamily="49" charset="0"/>
              </a:rPr>
              <a:t>) {</a:t>
            </a:r>
          </a:p>
          <a:p>
            <a:endParaRPr lang="en-GB" sz="2400" dirty="0">
              <a:latin typeface="Menlo" panose="020B0609030804020204" pitchFamily="49" charset="0"/>
            </a:endParaRPr>
          </a:p>
          <a:p>
            <a:r>
              <a:rPr lang="en-GB" sz="2400" dirty="0">
                <a:latin typeface="Menlo" panose="020B0609030804020204" pitchFamily="49" charset="0"/>
              </a:rPr>
              <a:t>  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// TODO: your code here</a:t>
            </a:r>
          </a:p>
          <a:p>
            <a:endParaRPr lang="en-GB" sz="2400" dirty="0">
              <a:latin typeface="Menlo" panose="020B0609030804020204" pitchFamily="49" charset="0"/>
            </a:endParaRPr>
          </a:p>
          <a:p>
            <a:r>
              <a:rPr lang="en-GB" sz="2400" dirty="0"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598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HashMap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key -&gt;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C860B-AA90-D247-98D2-9CD1F57767A8}"/>
              </a:ext>
            </a:extLst>
          </p:cNvPr>
          <p:cNvSpPr txBox="1"/>
          <p:nvPr/>
        </p:nvSpPr>
        <p:spPr>
          <a:xfrm>
            <a:off x="1839912" y="5848956"/>
            <a:ext cx="3077958" cy="521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EB62FF"/>
                </a:solidFill>
                <a:latin typeface="Chalkboard" panose="03050602040202020205" pitchFamily="66" charset="77"/>
              </a:rPr>
              <a:t>Can be any type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4B037DB-9172-3D43-9374-33DC33AC69DA}"/>
              </a:ext>
            </a:extLst>
          </p:cNvPr>
          <p:cNvSpPr/>
          <p:nvPr/>
        </p:nvSpPr>
        <p:spPr>
          <a:xfrm>
            <a:off x="2739873" y="5021869"/>
            <a:ext cx="1046315" cy="714375"/>
          </a:xfrm>
          <a:custGeom>
            <a:avLst/>
            <a:gdLst>
              <a:gd name="connsiteX0" fmla="*/ 89052 w 1046315"/>
              <a:gd name="connsiteY0" fmla="*/ 714375 h 714375"/>
              <a:gd name="connsiteX1" fmla="*/ 3327 w 1046315"/>
              <a:gd name="connsiteY1" fmla="*/ 614363 h 714375"/>
              <a:gd name="connsiteX2" fmla="*/ 46190 w 1046315"/>
              <a:gd name="connsiteY2" fmla="*/ 471488 h 714375"/>
              <a:gd name="connsiteX3" fmla="*/ 131915 w 1046315"/>
              <a:gd name="connsiteY3" fmla="*/ 414338 h 714375"/>
              <a:gd name="connsiteX4" fmla="*/ 217640 w 1046315"/>
              <a:gd name="connsiteY4" fmla="*/ 357188 h 714375"/>
              <a:gd name="connsiteX5" fmla="*/ 274790 w 1046315"/>
              <a:gd name="connsiteY5" fmla="*/ 342900 h 714375"/>
              <a:gd name="connsiteX6" fmla="*/ 703415 w 1046315"/>
              <a:gd name="connsiteY6" fmla="*/ 357188 h 714375"/>
              <a:gd name="connsiteX7" fmla="*/ 817715 w 1046315"/>
              <a:gd name="connsiteY7" fmla="*/ 342900 h 714375"/>
              <a:gd name="connsiteX8" fmla="*/ 846290 w 1046315"/>
              <a:gd name="connsiteY8" fmla="*/ 257175 h 714375"/>
              <a:gd name="connsiteX9" fmla="*/ 789140 w 1046315"/>
              <a:gd name="connsiteY9" fmla="*/ 28575 h 714375"/>
              <a:gd name="connsiteX10" fmla="*/ 746277 w 1046315"/>
              <a:gd name="connsiteY10" fmla="*/ 57150 h 714375"/>
              <a:gd name="connsiteX11" fmla="*/ 731990 w 1046315"/>
              <a:gd name="connsiteY11" fmla="*/ 100013 h 714375"/>
              <a:gd name="connsiteX12" fmla="*/ 746277 w 1046315"/>
              <a:gd name="connsiteY12" fmla="*/ 57150 h 714375"/>
              <a:gd name="connsiteX13" fmla="*/ 832002 w 1046315"/>
              <a:gd name="connsiteY13" fmla="*/ 0 h 714375"/>
              <a:gd name="connsiteX14" fmla="*/ 989165 w 1046315"/>
              <a:gd name="connsiteY14" fmla="*/ 42863 h 714375"/>
              <a:gd name="connsiteX15" fmla="*/ 1046315 w 1046315"/>
              <a:gd name="connsiteY15" fmla="*/ 100013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6315" h="714375">
                <a:moveTo>
                  <a:pt x="89052" y="714375"/>
                </a:moveTo>
                <a:cubicBezTo>
                  <a:pt x="60477" y="681038"/>
                  <a:pt x="18095" y="655713"/>
                  <a:pt x="3327" y="614363"/>
                </a:cubicBezTo>
                <a:cubicBezTo>
                  <a:pt x="-8772" y="580486"/>
                  <a:pt x="13627" y="499980"/>
                  <a:pt x="46190" y="471488"/>
                </a:cubicBezTo>
                <a:cubicBezTo>
                  <a:pt x="72036" y="448873"/>
                  <a:pt x="103340" y="433388"/>
                  <a:pt x="131915" y="414338"/>
                </a:cubicBezTo>
                <a:cubicBezTo>
                  <a:pt x="131917" y="414337"/>
                  <a:pt x="217638" y="357189"/>
                  <a:pt x="217640" y="357188"/>
                </a:cubicBezTo>
                <a:lnTo>
                  <a:pt x="274790" y="342900"/>
                </a:lnTo>
                <a:cubicBezTo>
                  <a:pt x="417665" y="347663"/>
                  <a:pt x="560461" y="357188"/>
                  <a:pt x="703415" y="357188"/>
                </a:cubicBezTo>
                <a:cubicBezTo>
                  <a:pt x="741812" y="357188"/>
                  <a:pt x="786259" y="364919"/>
                  <a:pt x="817715" y="342900"/>
                </a:cubicBezTo>
                <a:cubicBezTo>
                  <a:pt x="842391" y="325627"/>
                  <a:pt x="846290" y="257175"/>
                  <a:pt x="846290" y="257175"/>
                </a:cubicBezTo>
                <a:cubicBezTo>
                  <a:pt x="837262" y="103710"/>
                  <a:pt x="907802" y="-30755"/>
                  <a:pt x="789140" y="28575"/>
                </a:cubicBezTo>
                <a:cubicBezTo>
                  <a:pt x="773781" y="36254"/>
                  <a:pt x="760565" y="47625"/>
                  <a:pt x="746277" y="57150"/>
                </a:cubicBezTo>
                <a:lnTo>
                  <a:pt x="731990" y="100013"/>
                </a:lnTo>
                <a:cubicBezTo>
                  <a:pt x="736752" y="85725"/>
                  <a:pt x="735628" y="67799"/>
                  <a:pt x="746277" y="57150"/>
                </a:cubicBezTo>
                <a:cubicBezTo>
                  <a:pt x="770561" y="32866"/>
                  <a:pt x="832002" y="0"/>
                  <a:pt x="832002" y="0"/>
                </a:cubicBezTo>
                <a:cubicBezTo>
                  <a:pt x="886485" y="7783"/>
                  <a:pt x="944025" y="5246"/>
                  <a:pt x="989165" y="42863"/>
                </a:cubicBezTo>
                <a:cubicBezTo>
                  <a:pt x="1092615" y="129071"/>
                  <a:pt x="959609" y="56658"/>
                  <a:pt x="1046315" y="100013"/>
                </a:cubicBezTo>
              </a:path>
            </a:pathLst>
          </a:custGeom>
          <a:noFill/>
          <a:ln w="38100">
            <a:solidFill>
              <a:srgbClr val="EB6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28407" y="3607644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#2: HashMap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2830512" y="1112837"/>
            <a:ext cx="992579" cy="490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chris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wang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07F83-1014-C741-A811-DDA2AEE804B9}"/>
              </a:ext>
            </a:extLst>
          </p:cNvPr>
          <p:cNvSpPr txBox="1"/>
          <p:nvPr/>
        </p:nvSpPr>
        <p:spPr>
          <a:xfrm>
            <a:off x="2830512" y="198437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C36A-BA66-744E-9D79-71645EF01EFA}"/>
              </a:ext>
            </a:extLst>
          </p:cNvPr>
          <p:cNvSpPr txBox="1"/>
          <p:nvPr/>
        </p:nvSpPr>
        <p:spPr>
          <a:xfrm>
            <a:off x="4659312" y="219440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3EAAEF-4CA2-144F-A630-224BAD2E302D}"/>
              </a:ext>
            </a:extLst>
          </p:cNvPr>
          <p:cNvSpPr txBox="1"/>
          <p:nvPr/>
        </p:nvSpPr>
        <p:spPr>
          <a:xfrm>
            <a:off x="4735512" y="1112837"/>
            <a:ext cx="31245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["Chris Piech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)”]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0FC5-B604-B349-85B9-721716736D61}"/>
              </a:ext>
            </a:extLst>
          </p:cNvPr>
          <p:cNvSpPr txBox="1"/>
          <p:nvPr/>
        </p:nvSpPr>
        <p:spPr>
          <a:xfrm>
            <a:off x="4735512" y="1798637"/>
            <a:ext cx="31245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["Chris Piech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)”]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B5279-E102-CC47-95D8-6F021BA8FECA}"/>
              </a:ext>
            </a:extLst>
          </p:cNvPr>
          <p:cNvSpPr txBox="1"/>
          <p:nvPr/>
        </p:nvSpPr>
        <p:spPr>
          <a:xfrm>
            <a:off x="4735512" y="2388555"/>
            <a:ext cx="3384324" cy="2153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Collins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ccollins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Koenig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ckoenig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Piech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3C9B2C-63EE-CA42-9456-FE8F1ADAC847}"/>
              </a:ext>
            </a:extLst>
          </p:cNvPr>
          <p:cNvSpPr/>
          <p:nvPr/>
        </p:nvSpPr>
        <p:spPr>
          <a:xfrm>
            <a:off x="4735512" y="4796793"/>
            <a:ext cx="5038725" cy="21532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"Anna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)",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"Avery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)",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)",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"Lisa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)”,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7900EC-FA8C-0740-B556-61C2E63493BA}"/>
              </a:ext>
            </a:extLst>
          </p:cNvPr>
          <p:cNvSpPr/>
          <p:nvPr/>
        </p:nvSpPr>
        <p:spPr>
          <a:xfrm>
            <a:off x="4583112" y="1036637"/>
            <a:ext cx="3352800" cy="609600"/>
          </a:xfrm>
          <a:prstGeom prst="round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DBE7FEB-4E20-4C40-89CA-92A7E40FE930}"/>
              </a:ext>
            </a:extLst>
          </p:cNvPr>
          <p:cNvSpPr/>
          <p:nvPr/>
        </p:nvSpPr>
        <p:spPr>
          <a:xfrm>
            <a:off x="4583112" y="1722437"/>
            <a:ext cx="3352800" cy="609600"/>
          </a:xfrm>
          <a:prstGeom prst="round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4AD41B-98FD-DB4C-ACC0-5BBAE267B487}"/>
              </a:ext>
            </a:extLst>
          </p:cNvPr>
          <p:cNvSpPr/>
          <p:nvPr/>
        </p:nvSpPr>
        <p:spPr>
          <a:xfrm>
            <a:off x="4583112" y="2408237"/>
            <a:ext cx="3429000" cy="2209800"/>
          </a:xfrm>
          <a:prstGeom prst="roundRect">
            <a:avLst>
              <a:gd name="adj" fmla="val 5029"/>
            </a:avLst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8CA768-9544-7F49-8386-DA55F9E73FBA}"/>
              </a:ext>
            </a:extLst>
          </p:cNvPr>
          <p:cNvSpPr/>
          <p:nvPr/>
        </p:nvSpPr>
        <p:spPr>
          <a:xfrm>
            <a:off x="4583112" y="4770437"/>
            <a:ext cx="3352800" cy="2590800"/>
          </a:xfrm>
          <a:prstGeom prst="roundRect">
            <a:avLst>
              <a:gd name="adj" fmla="val 6741"/>
            </a:avLst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795950-E373-1E43-9070-AD89B863F908}"/>
              </a:ext>
            </a:extLst>
          </p:cNvPr>
          <p:cNvCxnSpPr>
            <a:endCxn id="26" idx="1"/>
          </p:cNvCxnSpPr>
          <p:nvPr/>
        </p:nvCxnSpPr>
        <p:spPr>
          <a:xfrm>
            <a:off x="3744912" y="13414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667458-1B01-EE4F-8E77-E98467AB432A}"/>
              </a:ext>
            </a:extLst>
          </p:cNvPr>
          <p:cNvCxnSpPr/>
          <p:nvPr/>
        </p:nvCxnSpPr>
        <p:spPr>
          <a:xfrm>
            <a:off x="3821112" y="20272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899485-54F2-9744-93C0-3421C9D42F92}"/>
              </a:ext>
            </a:extLst>
          </p:cNvPr>
          <p:cNvCxnSpPr/>
          <p:nvPr/>
        </p:nvCxnSpPr>
        <p:spPr>
          <a:xfrm>
            <a:off x="3744912" y="27130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78B436-2EF3-C143-B235-CFAD429F611C}"/>
              </a:ext>
            </a:extLst>
          </p:cNvPr>
          <p:cNvCxnSpPr>
            <a:cxnSpLocks/>
          </p:cNvCxnSpPr>
          <p:nvPr/>
        </p:nvCxnSpPr>
        <p:spPr>
          <a:xfrm>
            <a:off x="3668712" y="4846637"/>
            <a:ext cx="914400" cy="15240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512A931-0B4D-2044-92D5-AAD3593AD608}"/>
              </a:ext>
            </a:extLst>
          </p:cNvPr>
          <p:cNvSpPr/>
          <p:nvPr/>
        </p:nvSpPr>
        <p:spPr>
          <a:xfrm>
            <a:off x="2449512" y="122237"/>
            <a:ext cx="6324600" cy="7239000"/>
          </a:xfrm>
          <a:prstGeom prst="roundRect">
            <a:avLst>
              <a:gd name="adj" fmla="val 1080"/>
            </a:avLst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2EC32-8833-AB4F-A610-6795B5C6041D}"/>
              </a:ext>
            </a:extLst>
          </p:cNvPr>
          <p:cNvSpPr txBox="1"/>
          <p:nvPr/>
        </p:nvSpPr>
        <p:spPr>
          <a:xfrm rot="16200000">
            <a:off x="420640" y="2829175"/>
            <a:ext cx="342677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Database HashMap</a:t>
            </a:r>
          </a:p>
        </p:txBody>
      </p:sp>
    </p:spTree>
    <p:extLst>
      <p:ext uri="{BB962C8B-B14F-4D97-AF65-F5344CB8AC3E}">
        <p14:creationId xmlns:p14="http://schemas.microsoft.com/office/powerpoint/2010/main" val="3999511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28407" y="3607644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#2: HashMap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07F83-1014-C741-A811-DDA2AEE804B9}"/>
              </a:ext>
            </a:extLst>
          </p:cNvPr>
          <p:cNvSpPr txBox="1"/>
          <p:nvPr/>
        </p:nvSpPr>
        <p:spPr>
          <a:xfrm>
            <a:off x="2830512" y="198437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C36A-BA66-744E-9D79-71645EF01EFA}"/>
              </a:ext>
            </a:extLst>
          </p:cNvPr>
          <p:cNvSpPr txBox="1"/>
          <p:nvPr/>
        </p:nvSpPr>
        <p:spPr>
          <a:xfrm>
            <a:off x="4659312" y="219440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512A931-0B4D-2044-92D5-AAD3593AD608}"/>
              </a:ext>
            </a:extLst>
          </p:cNvPr>
          <p:cNvSpPr/>
          <p:nvPr/>
        </p:nvSpPr>
        <p:spPr>
          <a:xfrm>
            <a:off x="2449512" y="122237"/>
            <a:ext cx="6324600" cy="7239000"/>
          </a:xfrm>
          <a:prstGeom prst="roundRect">
            <a:avLst>
              <a:gd name="adj" fmla="val 1080"/>
            </a:avLst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2EC32-8833-AB4F-A610-6795B5C6041D}"/>
              </a:ext>
            </a:extLst>
          </p:cNvPr>
          <p:cNvSpPr txBox="1"/>
          <p:nvPr/>
        </p:nvSpPr>
        <p:spPr>
          <a:xfrm rot="16200000">
            <a:off x="420640" y="2829175"/>
            <a:ext cx="342677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Database HashMap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C2CEF-98C6-CB42-A08E-A6C741D35066}"/>
              </a:ext>
            </a:extLst>
          </p:cNvPr>
          <p:cNvSpPr txBox="1"/>
          <p:nvPr/>
        </p:nvSpPr>
        <p:spPr>
          <a:xfrm>
            <a:off x="3821112" y="2713037"/>
            <a:ext cx="3439339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How do we build </a:t>
            </a:r>
          </a:p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hashmap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627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28407" y="3607644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#2: HashMap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07F83-1014-C741-A811-DDA2AEE804B9}"/>
              </a:ext>
            </a:extLst>
          </p:cNvPr>
          <p:cNvSpPr txBox="1"/>
          <p:nvPr/>
        </p:nvSpPr>
        <p:spPr>
          <a:xfrm>
            <a:off x="2830512" y="198437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C36A-BA66-744E-9D79-71645EF01EFA}"/>
              </a:ext>
            </a:extLst>
          </p:cNvPr>
          <p:cNvSpPr txBox="1"/>
          <p:nvPr/>
        </p:nvSpPr>
        <p:spPr>
          <a:xfrm>
            <a:off x="4659312" y="219440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512A931-0B4D-2044-92D5-AAD3593AD608}"/>
              </a:ext>
            </a:extLst>
          </p:cNvPr>
          <p:cNvSpPr/>
          <p:nvPr/>
        </p:nvSpPr>
        <p:spPr>
          <a:xfrm>
            <a:off x="2449512" y="122237"/>
            <a:ext cx="6324600" cy="7239000"/>
          </a:xfrm>
          <a:prstGeom prst="roundRect">
            <a:avLst>
              <a:gd name="adj" fmla="val 1080"/>
            </a:avLst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2EC32-8833-AB4F-A610-6795B5C6041D}"/>
              </a:ext>
            </a:extLst>
          </p:cNvPr>
          <p:cNvSpPr txBox="1"/>
          <p:nvPr/>
        </p:nvSpPr>
        <p:spPr>
          <a:xfrm rot="16200000">
            <a:off x="420640" y="2829175"/>
            <a:ext cx="342677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Database HashMap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807BE-9C31-9849-AA02-081EE18D21FD}"/>
              </a:ext>
            </a:extLst>
          </p:cNvPr>
          <p:cNvSpPr txBox="1"/>
          <p:nvPr/>
        </p:nvSpPr>
        <p:spPr>
          <a:xfrm>
            <a:off x="4206127" y="2713037"/>
            <a:ext cx="2669320" cy="1637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Originally no </a:t>
            </a:r>
          </a:p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chris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key…</a:t>
            </a:r>
          </a:p>
        </p:txBody>
      </p:sp>
    </p:spTree>
    <p:extLst>
      <p:ext uri="{BB962C8B-B14F-4D97-AF65-F5344CB8AC3E}">
        <p14:creationId xmlns:p14="http://schemas.microsoft.com/office/powerpoint/2010/main" val="1528996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28407" y="3607644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#2: HashMap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07F83-1014-C741-A811-DDA2AEE804B9}"/>
              </a:ext>
            </a:extLst>
          </p:cNvPr>
          <p:cNvSpPr txBox="1"/>
          <p:nvPr/>
        </p:nvSpPr>
        <p:spPr>
          <a:xfrm>
            <a:off x="2830512" y="198437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C36A-BA66-744E-9D79-71645EF01EFA}"/>
              </a:ext>
            </a:extLst>
          </p:cNvPr>
          <p:cNvSpPr txBox="1"/>
          <p:nvPr/>
        </p:nvSpPr>
        <p:spPr>
          <a:xfrm>
            <a:off x="4659312" y="219440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512A931-0B4D-2044-92D5-AAD3593AD608}"/>
              </a:ext>
            </a:extLst>
          </p:cNvPr>
          <p:cNvSpPr/>
          <p:nvPr/>
        </p:nvSpPr>
        <p:spPr>
          <a:xfrm>
            <a:off x="2449512" y="122237"/>
            <a:ext cx="6324600" cy="6553200"/>
          </a:xfrm>
          <a:prstGeom prst="roundRect">
            <a:avLst>
              <a:gd name="adj" fmla="val 1080"/>
            </a:avLst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2EC32-8833-AB4F-A610-6795B5C6041D}"/>
              </a:ext>
            </a:extLst>
          </p:cNvPr>
          <p:cNvSpPr txBox="1"/>
          <p:nvPr/>
        </p:nvSpPr>
        <p:spPr>
          <a:xfrm rot="16200000">
            <a:off x="420640" y="2829175"/>
            <a:ext cx="342677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Database HashMap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9F7C4-C854-6C44-9453-6F614A32DEC1}"/>
              </a:ext>
            </a:extLst>
          </p:cNvPr>
          <p:cNvSpPr txBox="1"/>
          <p:nvPr/>
        </p:nvSpPr>
        <p:spPr>
          <a:xfrm>
            <a:off x="2678112" y="6827837"/>
            <a:ext cx="5631285" cy="6075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When we see the </a:t>
            </a:r>
            <a:r>
              <a:rPr lang="en-US" sz="3600" b="1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“Chris”</a:t>
            </a:r>
          </a:p>
        </p:txBody>
      </p:sp>
    </p:spTree>
    <p:extLst>
      <p:ext uri="{BB962C8B-B14F-4D97-AF65-F5344CB8AC3E}">
        <p14:creationId xmlns:p14="http://schemas.microsoft.com/office/powerpoint/2010/main" val="802300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28407" y="3607644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#2: HashMap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2830512" y="1112837"/>
            <a:ext cx="774571" cy="387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chris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07F83-1014-C741-A811-DDA2AEE804B9}"/>
              </a:ext>
            </a:extLst>
          </p:cNvPr>
          <p:cNvSpPr txBox="1"/>
          <p:nvPr/>
        </p:nvSpPr>
        <p:spPr>
          <a:xfrm>
            <a:off x="2830512" y="198437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C36A-BA66-744E-9D79-71645EF01EFA}"/>
              </a:ext>
            </a:extLst>
          </p:cNvPr>
          <p:cNvSpPr txBox="1"/>
          <p:nvPr/>
        </p:nvSpPr>
        <p:spPr>
          <a:xfrm>
            <a:off x="4659312" y="219440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B5279-E102-CC47-95D8-6F021BA8FECA}"/>
              </a:ext>
            </a:extLst>
          </p:cNvPr>
          <p:cNvSpPr txBox="1"/>
          <p:nvPr/>
        </p:nvSpPr>
        <p:spPr>
          <a:xfrm>
            <a:off x="4735512" y="2388555"/>
            <a:ext cx="331757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Collins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ccollins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)”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4AD41B-98FD-DB4C-ACC0-5BBAE267B487}"/>
              </a:ext>
            </a:extLst>
          </p:cNvPr>
          <p:cNvSpPr/>
          <p:nvPr/>
        </p:nvSpPr>
        <p:spPr>
          <a:xfrm>
            <a:off x="4583112" y="2408237"/>
            <a:ext cx="3429000" cy="2209800"/>
          </a:xfrm>
          <a:prstGeom prst="roundRect">
            <a:avLst>
              <a:gd name="adj" fmla="val 5029"/>
            </a:avLst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899485-54F2-9744-93C0-3421C9D42F92}"/>
              </a:ext>
            </a:extLst>
          </p:cNvPr>
          <p:cNvCxnSpPr/>
          <p:nvPr/>
        </p:nvCxnSpPr>
        <p:spPr>
          <a:xfrm>
            <a:off x="3744912" y="27130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512A931-0B4D-2044-92D5-AAD3593AD608}"/>
              </a:ext>
            </a:extLst>
          </p:cNvPr>
          <p:cNvSpPr/>
          <p:nvPr/>
        </p:nvSpPr>
        <p:spPr>
          <a:xfrm>
            <a:off x="2449512" y="122237"/>
            <a:ext cx="6324600" cy="6553200"/>
          </a:xfrm>
          <a:prstGeom prst="roundRect">
            <a:avLst>
              <a:gd name="adj" fmla="val 1080"/>
            </a:avLst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2EC32-8833-AB4F-A610-6795B5C6041D}"/>
              </a:ext>
            </a:extLst>
          </p:cNvPr>
          <p:cNvSpPr txBox="1"/>
          <p:nvPr/>
        </p:nvSpPr>
        <p:spPr>
          <a:xfrm rot="16200000">
            <a:off x="420640" y="2829175"/>
            <a:ext cx="342677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Database HashMap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49D6C-4E6B-8646-BFB2-4910AF28DF5F}"/>
              </a:ext>
            </a:extLst>
          </p:cNvPr>
          <p:cNvSpPr txBox="1"/>
          <p:nvPr/>
        </p:nvSpPr>
        <p:spPr>
          <a:xfrm>
            <a:off x="2678112" y="6827837"/>
            <a:ext cx="5631285" cy="6075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When we see the </a:t>
            </a:r>
            <a:r>
              <a:rPr lang="en-US" sz="3600" b="1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“Chris”</a:t>
            </a:r>
          </a:p>
        </p:txBody>
      </p:sp>
    </p:spTree>
    <p:extLst>
      <p:ext uri="{BB962C8B-B14F-4D97-AF65-F5344CB8AC3E}">
        <p14:creationId xmlns:p14="http://schemas.microsoft.com/office/powerpoint/2010/main" val="3566021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28407" y="3607644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#2: HashMap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2830512" y="1112837"/>
            <a:ext cx="774571" cy="387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chris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07F83-1014-C741-A811-DDA2AEE804B9}"/>
              </a:ext>
            </a:extLst>
          </p:cNvPr>
          <p:cNvSpPr txBox="1"/>
          <p:nvPr/>
        </p:nvSpPr>
        <p:spPr>
          <a:xfrm>
            <a:off x="2830512" y="198437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C36A-BA66-744E-9D79-71645EF01EFA}"/>
              </a:ext>
            </a:extLst>
          </p:cNvPr>
          <p:cNvSpPr txBox="1"/>
          <p:nvPr/>
        </p:nvSpPr>
        <p:spPr>
          <a:xfrm>
            <a:off x="4659312" y="219440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B5279-E102-CC47-95D8-6F021BA8FECA}"/>
              </a:ext>
            </a:extLst>
          </p:cNvPr>
          <p:cNvSpPr txBox="1"/>
          <p:nvPr/>
        </p:nvSpPr>
        <p:spPr>
          <a:xfrm>
            <a:off x="4735512" y="2388555"/>
            <a:ext cx="3384324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Collins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ccollins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Koenig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ckoenig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)”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4AD41B-98FD-DB4C-ACC0-5BBAE267B487}"/>
              </a:ext>
            </a:extLst>
          </p:cNvPr>
          <p:cNvSpPr/>
          <p:nvPr/>
        </p:nvSpPr>
        <p:spPr>
          <a:xfrm>
            <a:off x="4583112" y="2408237"/>
            <a:ext cx="3429000" cy="2209800"/>
          </a:xfrm>
          <a:prstGeom prst="roundRect">
            <a:avLst>
              <a:gd name="adj" fmla="val 5029"/>
            </a:avLst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899485-54F2-9744-93C0-3421C9D42F92}"/>
              </a:ext>
            </a:extLst>
          </p:cNvPr>
          <p:cNvCxnSpPr/>
          <p:nvPr/>
        </p:nvCxnSpPr>
        <p:spPr>
          <a:xfrm>
            <a:off x="3744912" y="27130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E2EC32-8833-AB4F-A610-6795B5C6041D}"/>
              </a:ext>
            </a:extLst>
          </p:cNvPr>
          <p:cNvSpPr txBox="1"/>
          <p:nvPr/>
        </p:nvSpPr>
        <p:spPr>
          <a:xfrm rot="16200000">
            <a:off x="420640" y="2829175"/>
            <a:ext cx="342677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Database HashMap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A03036-4091-794C-85F1-C9E6170E6346}"/>
              </a:ext>
            </a:extLst>
          </p:cNvPr>
          <p:cNvSpPr/>
          <p:nvPr/>
        </p:nvSpPr>
        <p:spPr>
          <a:xfrm>
            <a:off x="2449512" y="122237"/>
            <a:ext cx="6324600" cy="6553200"/>
          </a:xfrm>
          <a:prstGeom prst="roundRect">
            <a:avLst>
              <a:gd name="adj" fmla="val 1080"/>
            </a:avLst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4CABA-625D-B44F-B4D2-189A5E7558D9}"/>
              </a:ext>
            </a:extLst>
          </p:cNvPr>
          <p:cNvSpPr txBox="1"/>
          <p:nvPr/>
        </p:nvSpPr>
        <p:spPr>
          <a:xfrm>
            <a:off x="2377902" y="6827837"/>
            <a:ext cx="6231706" cy="6075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When we see the </a:t>
            </a:r>
            <a:r>
              <a:rPr lang="en-US" sz="3600" b="1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“Chris”</a:t>
            </a:r>
          </a:p>
        </p:txBody>
      </p:sp>
    </p:spTree>
    <p:extLst>
      <p:ext uri="{BB962C8B-B14F-4D97-AF65-F5344CB8AC3E}">
        <p14:creationId xmlns:p14="http://schemas.microsoft.com/office/powerpoint/2010/main" val="634982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28407" y="3607644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#2: HashMap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2830512" y="1112837"/>
            <a:ext cx="774571" cy="387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chris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07F83-1014-C741-A811-DDA2AEE804B9}"/>
              </a:ext>
            </a:extLst>
          </p:cNvPr>
          <p:cNvSpPr txBox="1"/>
          <p:nvPr/>
        </p:nvSpPr>
        <p:spPr>
          <a:xfrm>
            <a:off x="2830512" y="198437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C36A-BA66-744E-9D79-71645EF01EFA}"/>
              </a:ext>
            </a:extLst>
          </p:cNvPr>
          <p:cNvSpPr txBox="1"/>
          <p:nvPr/>
        </p:nvSpPr>
        <p:spPr>
          <a:xfrm>
            <a:off x="4659312" y="219440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B5279-E102-CC47-95D8-6F021BA8FECA}"/>
              </a:ext>
            </a:extLst>
          </p:cNvPr>
          <p:cNvSpPr txBox="1"/>
          <p:nvPr/>
        </p:nvSpPr>
        <p:spPr>
          <a:xfrm>
            <a:off x="4735512" y="2388555"/>
            <a:ext cx="3384324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Collins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ccollins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Koenig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ckoenig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Piech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)”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4AD41B-98FD-DB4C-ACC0-5BBAE267B487}"/>
              </a:ext>
            </a:extLst>
          </p:cNvPr>
          <p:cNvSpPr/>
          <p:nvPr/>
        </p:nvSpPr>
        <p:spPr>
          <a:xfrm>
            <a:off x="4583112" y="2408237"/>
            <a:ext cx="3429000" cy="2209800"/>
          </a:xfrm>
          <a:prstGeom prst="roundRect">
            <a:avLst>
              <a:gd name="adj" fmla="val 5029"/>
            </a:avLst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899485-54F2-9744-93C0-3421C9D42F92}"/>
              </a:ext>
            </a:extLst>
          </p:cNvPr>
          <p:cNvCxnSpPr/>
          <p:nvPr/>
        </p:nvCxnSpPr>
        <p:spPr>
          <a:xfrm>
            <a:off x="3744912" y="27130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E2EC32-8833-AB4F-A610-6795B5C6041D}"/>
              </a:ext>
            </a:extLst>
          </p:cNvPr>
          <p:cNvSpPr txBox="1"/>
          <p:nvPr/>
        </p:nvSpPr>
        <p:spPr>
          <a:xfrm rot="16200000">
            <a:off x="420640" y="2829175"/>
            <a:ext cx="342677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Database HashMap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46717D-7A3A-C643-B888-D2E9AFF1FFC2}"/>
              </a:ext>
            </a:extLst>
          </p:cNvPr>
          <p:cNvSpPr/>
          <p:nvPr/>
        </p:nvSpPr>
        <p:spPr>
          <a:xfrm>
            <a:off x="2449512" y="122237"/>
            <a:ext cx="6324600" cy="6553200"/>
          </a:xfrm>
          <a:prstGeom prst="roundRect">
            <a:avLst>
              <a:gd name="adj" fmla="val 1080"/>
            </a:avLst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E0034-D674-6448-B91C-B523C58221C5}"/>
              </a:ext>
            </a:extLst>
          </p:cNvPr>
          <p:cNvSpPr txBox="1"/>
          <p:nvPr/>
        </p:nvSpPr>
        <p:spPr>
          <a:xfrm>
            <a:off x="2578534" y="6827837"/>
            <a:ext cx="5830443" cy="6075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When we see the </a:t>
            </a:r>
            <a:r>
              <a:rPr lang="en-US" sz="3600" b="1" i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thrid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“Chris”</a:t>
            </a:r>
          </a:p>
        </p:txBody>
      </p:sp>
    </p:spTree>
    <p:extLst>
      <p:ext uri="{BB962C8B-B14F-4D97-AF65-F5344CB8AC3E}">
        <p14:creationId xmlns:p14="http://schemas.microsoft.com/office/powerpoint/2010/main" val="1616961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23C73AA5-C8A1-F246-B6B2-61A8907C66B5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628407" y="3607644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Approach #2: HashMap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767-91A7-2B4D-9437-CEE471AA7288}"/>
              </a:ext>
            </a:extLst>
          </p:cNvPr>
          <p:cNvSpPr txBox="1"/>
          <p:nvPr/>
        </p:nvSpPr>
        <p:spPr>
          <a:xfrm>
            <a:off x="2830512" y="1112837"/>
            <a:ext cx="774571" cy="387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chris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07F83-1014-C741-A811-DDA2AEE804B9}"/>
              </a:ext>
            </a:extLst>
          </p:cNvPr>
          <p:cNvSpPr txBox="1"/>
          <p:nvPr/>
        </p:nvSpPr>
        <p:spPr>
          <a:xfrm>
            <a:off x="2830512" y="198437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C36A-BA66-744E-9D79-71645EF01EFA}"/>
              </a:ext>
            </a:extLst>
          </p:cNvPr>
          <p:cNvSpPr txBox="1"/>
          <p:nvPr/>
        </p:nvSpPr>
        <p:spPr>
          <a:xfrm>
            <a:off x="4659312" y="219440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B5279-E102-CC47-95D8-6F021BA8FECA}"/>
              </a:ext>
            </a:extLst>
          </p:cNvPr>
          <p:cNvSpPr txBox="1"/>
          <p:nvPr/>
        </p:nvSpPr>
        <p:spPr>
          <a:xfrm>
            <a:off x="4735512" y="2388555"/>
            <a:ext cx="3384324" cy="2153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Collins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ccollins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Koenig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ckoenig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Piech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cpiech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"Chris Wang 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cwang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)"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4AD41B-98FD-DB4C-ACC0-5BBAE267B487}"/>
              </a:ext>
            </a:extLst>
          </p:cNvPr>
          <p:cNvSpPr/>
          <p:nvPr/>
        </p:nvSpPr>
        <p:spPr>
          <a:xfrm>
            <a:off x="4583112" y="2408237"/>
            <a:ext cx="3429000" cy="2209800"/>
          </a:xfrm>
          <a:prstGeom prst="roundRect">
            <a:avLst>
              <a:gd name="adj" fmla="val 5029"/>
            </a:avLst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899485-54F2-9744-93C0-3421C9D42F92}"/>
              </a:ext>
            </a:extLst>
          </p:cNvPr>
          <p:cNvCxnSpPr/>
          <p:nvPr/>
        </p:nvCxnSpPr>
        <p:spPr>
          <a:xfrm>
            <a:off x="3744912" y="2713037"/>
            <a:ext cx="838200" cy="0"/>
          </a:xfrm>
          <a:prstGeom prst="straightConnector1">
            <a:avLst/>
          </a:prstGeom>
          <a:ln w="38100">
            <a:solidFill>
              <a:srgbClr val="0DC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E2EC32-8833-AB4F-A610-6795B5C6041D}"/>
              </a:ext>
            </a:extLst>
          </p:cNvPr>
          <p:cNvSpPr txBox="1"/>
          <p:nvPr/>
        </p:nvSpPr>
        <p:spPr>
          <a:xfrm rot="16200000">
            <a:off x="420640" y="2829175"/>
            <a:ext cx="342677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Database HashMap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46C4BF-E067-2449-AADF-B26FB241388B}"/>
              </a:ext>
            </a:extLst>
          </p:cNvPr>
          <p:cNvSpPr/>
          <p:nvPr/>
        </p:nvSpPr>
        <p:spPr>
          <a:xfrm>
            <a:off x="2449512" y="122237"/>
            <a:ext cx="6324600" cy="6553200"/>
          </a:xfrm>
          <a:prstGeom prst="roundRect">
            <a:avLst>
              <a:gd name="adj" fmla="val 1080"/>
            </a:avLst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99E68-EB34-9444-ADB0-493BF2F931C0}"/>
              </a:ext>
            </a:extLst>
          </p:cNvPr>
          <p:cNvSpPr txBox="1"/>
          <p:nvPr/>
        </p:nvSpPr>
        <p:spPr>
          <a:xfrm>
            <a:off x="2442375" y="6827837"/>
            <a:ext cx="6102761" cy="6075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When we see the </a:t>
            </a:r>
            <a:r>
              <a:rPr lang="en-US" sz="3600" b="1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fourth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“Chris”</a:t>
            </a:r>
          </a:p>
        </p:txBody>
      </p:sp>
    </p:spTree>
    <p:extLst>
      <p:ext uri="{BB962C8B-B14F-4D97-AF65-F5344CB8AC3E}">
        <p14:creationId xmlns:p14="http://schemas.microsoft.com/office/powerpoint/2010/main" val="2984198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462C67-D7FD-0A45-AFBB-83598BD55F48}"/>
              </a:ext>
            </a:extLst>
          </p:cNvPr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B0B17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76313-19BB-3540-BF23-3B09FB4B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12" y="1874837"/>
            <a:ext cx="44069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3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52140B8-28F9-404D-9E02-4516F2FA2D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Know how to do this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F263A-E3FA-FD43-96CE-825033714631}"/>
              </a:ext>
            </a:extLst>
          </p:cNvPr>
          <p:cNvSpPr txBox="1"/>
          <p:nvPr/>
        </p:nvSpPr>
        <p:spPr>
          <a:xfrm>
            <a:off x="1230312" y="2408237"/>
            <a:ext cx="7758855" cy="1809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Imagine a String -&gt; String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hashmap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3200" dirty="0"/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HashMap&lt;String, String&gt; </a:t>
            </a:r>
            <a:r>
              <a:rPr lang="en-US" sz="28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8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HashMap&lt;String,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366369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HashMap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969B9-D46F-3A45-999B-97DBBD1D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884237"/>
            <a:ext cx="1668263" cy="166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AE1EF-5F21-8640-8698-5FD6144258CC}"/>
              </a:ext>
            </a:extLst>
          </p:cNvPr>
          <p:cNvSpPr txBox="1"/>
          <p:nvPr/>
        </p:nvSpPr>
        <p:spPr>
          <a:xfrm>
            <a:off x="3211512" y="960437"/>
            <a:ext cx="6324600" cy="16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 HashMap is a collection which allows you to look up </a:t>
            </a:r>
            <a:r>
              <a:rPr lang="en-US" sz="3600" b="1" dirty="0">
                <a:solidFill>
                  <a:srgbClr val="0432FF"/>
                </a:solidFill>
              </a:rPr>
              <a:t>values</a:t>
            </a:r>
            <a:r>
              <a:rPr lang="en-US" sz="3600" dirty="0"/>
              <a:t> based on </a:t>
            </a:r>
            <a:r>
              <a:rPr lang="en-US" sz="3600" b="1" dirty="0">
                <a:solidFill>
                  <a:srgbClr val="0432FF"/>
                </a:solidFill>
              </a:rPr>
              <a:t>keys</a:t>
            </a:r>
            <a:r>
              <a:rPr lang="en-US" sz="3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89326-8CAB-A748-A833-DC065DEF9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9888" y="2636837"/>
            <a:ext cx="11133867" cy="65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62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7EE017-6E7E-9446-A857-EDFE87DA724F}"/>
              </a:ext>
            </a:extLst>
          </p:cNvPr>
          <p:cNvSpPr txBox="1"/>
          <p:nvPr/>
        </p:nvSpPr>
        <p:spPr>
          <a:xfrm>
            <a:off x="3135312" y="2006234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572AC-FAA5-B24B-BFAC-BAF0C56835D8}"/>
              </a:ext>
            </a:extLst>
          </p:cNvPr>
          <p:cNvSpPr txBox="1"/>
          <p:nvPr/>
        </p:nvSpPr>
        <p:spPr>
          <a:xfrm>
            <a:off x="4964112" y="2027237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5BFA6-2AC3-D94C-8D62-788B51BBB231}"/>
              </a:ext>
            </a:extLst>
          </p:cNvPr>
          <p:cNvSpPr txBox="1"/>
          <p:nvPr/>
        </p:nvSpPr>
        <p:spPr>
          <a:xfrm>
            <a:off x="2830512" y="2996834"/>
            <a:ext cx="162698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DF8C3-B8C4-934E-9968-C4FC75938A1E}"/>
              </a:ext>
            </a:extLst>
          </p:cNvPr>
          <p:cNvSpPr txBox="1"/>
          <p:nvPr/>
        </p:nvSpPr>
        <p:spPr>
          <a:xfrm>
            <a:off x="5116512" y="2996834"/>
            <a:ext cx="1207959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“Dog”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8DB12-BAE1-1548-95CF-FA3CD52F5696}"/>
              </a:ext>
            </a:extLst>
          </p:cNvPr>
          <p:cNvSpPr txBox="1"/>
          <p:nvPr/>
        </p:nvSpPr>
        <p:spPr>
          <a:xfrm>
            <a:off x="2906712" y="3835034"/>
            <a:ext cx="144520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“Maya”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899E8-C133-5340-B0A7-EF6FB85B6BB7}"/>
              </a:ext>
            </a:extLst>
          </p:cNvPr>
          <p:cNvSpPr txBox="1"/>
          <p:nvPr/>
        </p:nvSpPr>
        <p:spPr>
          <a:xfrm>
            <a:off x="5192712" y="3835034"/>
            <a:ext cx="109280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“Cat”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1614B-FA7F-174D-B5DA-0E95D208128F}"/>
              </a:ext>
            </a:extLst>
          </p:cNvPr>
          <p:cNvSpPr txBox="1"/>
          <p:nvPr/>
        </p:nvSpPr>
        <p:spPr>
          <a:xfrm>
            <a:off x="2906712" y="4673234"/>
            <a:ext cx="160653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“Gabby”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02193-794B-5B4D-B9C6-E28CD6754721}"/>
              </a:ext>
            </a:extLst>
          </p:cNvPr>
          <p:cNvSpPr txBox="1"/>
          <p:nvPr/>
        </p:nvSpPr>
        <p:spPr>
          <a:xfrm>
            <a:off x="5116512" y="4597034"/>
            <a:ext cx="1207959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“Dog”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187759-FD3C-8244-9EB2-651D445586C0}"/>
              </a:ext>
            </a:extLst>
          </p:cNvPr>
          <p:cNvSpPr txBox="1"/>
          <p:nvPr/>
        </p:nvSpPr>
        <p:spPr>
          <a:xfrm>
            <a:off x="2906712" y="5587634"/>
            <a:ext cx="136127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“Chris”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A98BC1-4CB0-AD4A-A100-943F7369CBFB}"/>
              </a:ext>
            </a:extLst>
          </p:cNvPr>
          <p:cNvSpPr txBox="1"/>
          <p:nvPr/>
        </p:nvSpPr>
        <p:spPr>
          <a:xfrm>
            <a:off x="5040312" y="5587634"/>
            <a:ext cx="1465273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“Zebra”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AB76B-6190-4048-9F1B-612AB4C56BEE}"/>
              </a:ext>
            </a:extLst>
          </p:cNvPr>
          <p:cNvSpPr txBox="1"/>
          <p:nvPr/>
        </p:nvSpPr>
        <p:spPr>
          <a:xfrm>
            <a:off x="3287712" y="884237"/>
            <a:ext cx="2605200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0432FF"/>
                </a:solidFill>
              </a:rPr>
              <a:t>Original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57D0B3-A69E-0046-AEA8-B347D1BEC1D3}"/>
              </a:ext>
            </a:extLst>
          </p:cNvPr>
          <p:cNvCxnSpPr/>
          <p:nvPr/>
        </p:nvCxnSpPr>
        <p:spPr>
          <a:xfrm>
            <a:off x="4506912" y="3322637"/>
            <a:ext cx="457200" cy="0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F90BFF-08C4-8E43-9273-4BAE3B7004AD}"/>
              </a:ext>
            </a:extLst>
          </p:cNvPr>
          <p:cNvCxnSpPr/>
          <p:nvPr/>
        </p:nvCxnSpPr>
        <p:spPr>
          <a:xfrm>
            <a:off x="4506912" y="4160837"/>
            <a:ext cx="457200" cy="0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28C589-62D1-1B4B-845D-D33880BF77B5}"/>
              </a:ext>
            </a:extLst>
          </p:cNvPr>
          <p:cNvCxnSpPr/>
          <p:nvPr/>
        </p:nvCxnSpPr>
        <p:spPr>
          <a:xfrm>
            <a:off x="4583112" y="4922837"/>
            <a:ext cx="457200" cy="0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4AE6AE-1A2E-F247-9BB6-306CACC3588E}"/>
              </a:ext>
            </a:extLst>
          </p:cNvPr>
          <p:cNvCxnSpPr/>
          <p:nvPr/>
        </p:nvCxnSpPr>
        <p:spPr>
          <a:xfrm>
            <a:off x="4430712" y="5837237"/>
            <a:ext cx="457200" cy="0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226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7EE017-6E7E-9446-A857-EDFE87DA724F}"/>
              </a:ext>
            </a:extLst>
          </p:cNvPr>
          <p:cNvSpPr txBox="1"/>
          <p:nvPr/>
        </p:nvSpPr>
        <p:spPr>
          <a:xfrm>
            <a:off x="3135312" y="2006234"/>
            <a:ext cx="92551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572AC-FAA5-B24B-BFAC-BAF0C56835D8}"/>
              </a:ext>
            </a:extLst>
          </p:cNvPr>
          <p:cNvSpPr txBox="1"/>
          <p:nvPr/>
        </p:nvSpPr>
        <p:spPr>
          <a:xfrm>
            <a:off x="4964112" y="2027237"/>
            <a:ext cx="1334340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5BFA6-2AC3-D94C-8D62-788B51BBB231}"/>
              </a:ext>
            </a:extLst>
          </p:cNvPr>
          <p:cNvSpPr txBox="1"/>
          <p:nvPr/>
        </p:nvSpPr>
        <p:spPr>
          <a:xfrm>
            <a:off x="2830512" y="2996834"/>
            <a:ext cx="1207959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“Dog”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DF8C3-B8C4-934E-9968-C4FC75938A1E}"/>
              </a:ext>
            </a:extLst>
          </p:cNvPr>
          <p:cNvSpPr txBox="1"/>
          <p:nvPr/>
        </p:nvSpPr>
        <p:spPr>
          <a:xfrm>
            <a:off x="5116512" y="2996834"/>
            <a:ext cx="345799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[“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Brahm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”, “Gabby”]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8DB12-BAE1-1548-95CF-FA3CD52F5696}"/>
              </a:ext>
            </a:extLst>
          </p:cNvPr>
          <p:cNvSpPr txBox="1"/>
          <p:nvPr/>
        </p:nvSpPr>
        <p:spPr>
          <a:xfrm>
            <a:off x="2906712" y="3835034"/>
            <a:ext cx="109280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“Cat”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899E8-C133-5340-B0A7-EF6FB85B6BB7}"/>
              </a:ext>
            </a:extLst>
          </p:cNvPr>
          <p:cNvSpPr txBox="1"/>
          <p:nvPr/>
        </p:nvSpPr>
        <p:spPr>
          <a:xfrm>
            <a:off x="5192712" y="3835034"/>
            <a:ext cx="169847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“[Maya]”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1614B-FA7F-174D-B5DA-0E95D208128F}"/>
              </a:ext>
            </a:extLst>
          </p:cNvPr>
          <p:cNvSpPr txBox="1"/>
          <p:nvPr/>
        </p:nvSpPr>
        <p:spPr>
          <a:xfrm>
            <a:off x="2906712" y="4673234"/>
            <a:ext cx="1465273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“Zebra”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02193-794B-5B4D-B9C6-E28CD6754721}"/>
              </a:ext>
            </a:extLst>
          </p:cNvPr>
          <p:cNvSpPr txBox="1"/>
          <p:nvPr/>
        </p:nvSpPr>
        <p:spPr>
          <a:xfrm>
            <a:off x="5116512" y="4597034"/>
            <a:ext cx="1614545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“[Chris]”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AB76B-6190-4048-9F1B-612AB4C56BEE}"/>
              </a:ext>
            </a:extLst>
          </p:cNvPr>
          <p:cNvSpPr txBox="1"/>
          <p:nvPr/>
        </p:nvSpPr>
        <p:spPr>
          <a:xfrm>
            <a:off x="3287712" y="884237"/>
            <a:ext cx="3068469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0432FF"/>
                </a:solidFill>
              </a:rPr>
              <a:t>Reversed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57D0B3-A69E-0046-AEA8-B347D1BEC1D3}"/>
              </a:ext>
            </a:extLst>
          </p:cNvPr>
          <p:cNvCxnSpPr/>
          <p:nvPr/>
        </p:nvCxnSpPr>
        <p:spPr>
          <a:xfrm>
            <a:off x="4506912" y="3322637"/>
            <a:ext cx="457200" cy="0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F90BFF-08C4-8E43-9273-4BAE3B7004AD}"/>
              </a:ext>
            </a:extLst>
          </p:cNvPr>
          <p:cNvCxnSpPr/>
          <p:nvPr/>
        </p:nvCxnSpPr>
        <p:spPr>
          <a:xfrm>
            <a:off x="4506912" y="4160837"/>
            <a:ext cx="457200" cy="0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28C589-62D1-1B4B-845D-D33880BF77B5}"/>
              </a:ext>
            </a:extLst>
          </p:cNvPr>
          <p:cNvCxnSpPr/>
          <p:nvPr/>
        </p:nvCxnSpPr>
        <p:spPr>
          <a:xfrm>
            <a:off x="4583112" y="4922837"/>
            <a:ext cx="457200" cy="0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4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52140B8-28F9-404D-9E02-4516F2FA2D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Know how to do this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DD81AF-0F49-3D4E-A2F3-17A064C8048D}"/>
              </a:ext>
            </a:extLst>
          </p:cNvPr>
          <p:cNvSpPr/>
          <p:nvPr/>
        </p:nvSpPr>
        <p:spPr>
          <a:xfrm>
            <a:off x="315912" y="1951037"/>
            <a:ext cx="10080625" cy="3527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4F76CB"/>
                </a:solidFill>
                <a:latin typeface="Menlo" panose="020B0609030804020204" pitchFamily="49" charset="0"/>
              </a:rPr>
              <a:t>/**</a:t>
            </a:r>
          </a:p>
          <a:p>
            <a:r>
              <a:rPr lang="en-GB" sz="2400" dirty="0">
                <a:solidFill>
                  <a:srgbClr val="4F76CB"/>
                </a:solidFill>
                <a:latin typeface="Menlo" panose="020B0609030804020204" pitchFamily="49" charset="0"/>
              </a:rPr>
              <a:t> * Reverse Map:</a:t>
            </a:r>
          </a:p>
          <a:p>
            <a:r>
              <a:rPr lang="en-GB" sz="2400" dirty="0">
                <a:solidFill>
                  <a:srgbClr val="4F76CB"/>
                </a:solidFill>
                <a:latin typeface="Menlo" panose="020B0609030804020204" pitchFamily="49" charset="0"/>
              </a:rPr>
              <a:t> * Perhaps the best </a:t>
            </a:r>
            <a:r>
              <a:rPr lang="en-GB" sz="2400" dirty="0" err="1">
                <a:solidFill>
                  <a:srgbClr val="4F76CB"/>
                </a:solidFill>
                <a:latin typeface="Menlo" panose="020B0609030804020204" pitchFamily="49" charset="0"/>
              </a:rPr>
              <a:t>hashmap</a:t>
            </a:r>
            <a:r>
              <a:rPr lang="en-GB" sz="2400" dirty="0">
                <a:solidFill>
                  <a:srgbClr val="4F76CB"/>
                </a:solidFill>
                <a:latin typeface="Menlo" panose="020B0609030804020204" pitchFamily="49" charset="0"/>
              </a:rPr>
              <a:t> practice...</a:t>
            </a:r>
          </a:p>
          <a:p>
            <a:r>
              <a:rPr lang="en-GB" sz="2400" dirty="0">
                <a:solidFill>
                  <a:srgbClr val="4F76CB"/>
                </a:solidFill>
                <a:latin typeface="Menlo" panose="020B0609030804020204" pitchFamily="49" charset="0"/>
              </a:rPr>
              <a:t> * Try and work through it </a:t>
            </a:r>
            <a:r>
              <a:rPr lang="en-GB" sz="2400" b="1" dirty="0">
                <a:solidFill>
                  <a:srgbClr val="4F76CB"/>
                </a:solidFill>
                <a:latin typeface="Menlo" panose="020B0609030804020204" pitchFamily="49" charset="0"/>
              </a:rPr>
              <a:t>before</a:t>
            </a:r>
            <a:r>
              <a:rPr lang="en-GB" sz="2400" dirty="0">
                <a:solidFill>
                  <a:srgbClr val="4F76CB"/>
                </a:solidFill>
                <a:latin typeface="Menlo" panose="020B0609030804020204" pitchFamily="49" charset="0"/>
              </a:rPr>
              <a:t> next weeks section</a:t>
            </a:r>
          </a:p>
          <a:p>
            <a:r>
              <a:rPr lang="en-GB" sz="2400" dirty="0">
                <a:solidFill>
                  <a:srgbClr val="4F76CB"/>
                </a:solidFill>
                <a:latin typeface="Menlo" panose="020B0609030804020204" pitchFamily="49" charset="0"/>
              </a:rPr>
              <a:t> */</a:t>
            </a:r>
          </a:p>
          <a:p>
            <a:r>
              <a:rPr lang="en-GB" sz="2400" b="1" dirty="0">
                <a:solidFill>
                  <a:srgbClr val="931A68"/>
                </a:solidFill>
                <a:latin typeface="Menlo" panose="020B0609030804020204" pitchFamily="49" charset="0"/>
              </a:rPr>
              <a:t>private</a:t>
            </a:r>
            <a:r>
              <a:rPr lang="en-GB" sz="2400" dirty="0">
                <a:latin typeface="Menlo" panose="020B0609030804020204" pitchFamily="49" charset="0"/>
              </a:rPr>
              <a:t> HashMap&lt;String, </a:t>
            </a:r>
            <a:r>
              <a:rPr lang="en-GB" sz="2400" dirty="0" err="1">
                <a:latin typeface="Menlo" panose="020B0609030804020204" pitchFamily="49" charset="0"/>
              </a:rPr>
              <a:t>ArrayList</a:t>
            </a:r>
            <a:r>
              <a:rPr lang="en-GB" sz="2400" dirty="0">
                <a:latin typeface="Menlo" panose="020B0609030804020204" pitchFamily="49" charset="0"/>
              </a:rPr>
              <a:t>&lt;String&gt;&gt; reverse(</a:t>
            </a:r>
          </a:p>
          <a:p>
            <a:r>
              <a:rPr lang="en-GB" sz="2400" dirty="0">
                <a:latin typeface="Menlo" panose="020B0609030804020204" pitchFamily="49" charset="0"/>
              </a:rPr>
              <a:t>           HashMap&lt;String, String&gt; </a:t>
            </a:r>
            <a:r>
              <a:rPr lang="en-GB" sz="2400" dirty="0">
                <a:solidFill>
                  <a:srgbClr val="7E504F"/>
                </a:solidFill>
                <a:latin typeface="Menlo" panose="020B0609030804020204" pitchFamily="49" charset="0"/>
              </a:rPr>
              <a:t>original</a:t>
            </a:r>
            <a:r>
              <a:rPr lang="en-GB" sz="2400" dirty="0">
                <a:latin typeface="Menlo" panose="020B0609030804020204" pitchFamily="49" charset="0"/>
              </a:rPr>
              <a:t>) {</a:t>
            </a:r>
          </a:p>
          <a:p>
            <a:r>
              <a:rPr lang="en-GB" sz="2400" dirty="0">
                <a:latin typeface="Menlo" panose="020B0609030804020204" pitchFamily="49" charset="0"/>
              </a:rPr>
              <a:t>   </a:t>
            </a:r>
            <a:r>
              <a:rPr lang="en-GB" sz="2400" dirty="0">
                <a:solidFill>
                  <a:srgbClr val="4E9072"/>
                </a:solidFill>
                <a:latin typeface="Menlo" panose="020B0609030804020204" pitchFamily="49" charset="0"/>
              </a:rPr>
              <a:t>// TODO: your code here</a:t>
            </a:r>
            <a:endParaRPr lang="en-GB" sz="2400" dirty="0">
              <a:latin typeface="Menlo" panose="020B0609030804020204" pitchFamily="49" charset="0"/>
            </a:endParaRPr>
          </a:p>
          <a:p>
            <a:r>
              <a:rPr lang="en-GB" sz="2400" b="1" dirty="0">
                <a:solidFill>
                  <a:srgbClr val="931A68"/>
                </a:solidFill>
                <a:latin typeface="Menlo" panose="020B0609030804020204" pitchFamily="49" charset="0"/>
              </a:rPr>
              <a:t>   return</a:t>
            </a:r>
            <a:r>
              <a:rPr lang="en-GB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2400" b="1" dirty="0">
                <a:solidFill>
                  <a:srgbClr val="931A68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sz="2400" dirty="0">
              <a:solidFill>
                <a:srgbClr val="931A68"/>
              </a:solidFill>
              <a:latin typeface="Menlo" panose="020B0609030804020204" pitchFamily="49" charset="0"/>
            </a:endParaRPr>
          </a:p>
          <a:p>
            <a:r>
              <a:rPr lang="en-GB" sz="2400" dirty="0">
                <a:latin typeface="Menlo" panose="020B0609030804020204" pitchFamily="49" charset="0"/>
              </a:rPr>
              <a:t>}</a:t>
            </a:r>
            <a:endParaRPr lang="en-GB" sz="240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35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C7167-9EB2-2D4A-89B1-0B5803E3B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512" y="1646237"/>
            <a:ext cx="6629400" cy="45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83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C1AC-2A67-2B46-90AD-C135FA58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444A-9CD5-8548-9D63-1C002BD5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7E959-4A10-C046-9279-9E97E8B8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" y="3173"/>
            <a:ext cx="11350967" cy="75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34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82C5D-03B4-8B4D-84D6-12D621B7C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634999"/>
            <a:ext cx="3886200" cy="69088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38684CD-A359-7C46-8AD8-FC354FD20DDB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Collection?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6FF57-4495-574F-BC40-726E24357790}"/>
              </a:ext>
            </a:extLst>
          </p:cNvPr>
          <p:cNvSpPr txBox="1"/>
          <p:nvPr/>
        </p:nvSpPr>
        <p:spPr>
          <a:xfrm>
            <a:off x="1154112" y="1189037"/>
            <a:ext cx="308514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Tic Tac Toe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0E997-0905-8C46-A5A8-CA87825AF0F3}"/>
              </a:ext>
            </a:extLst>
          </p:cNvPr>
          <p:cNvSpPr txBox="1"/>
          <p:nvPr/>
        </p:nvSpPr>
        <p:spPr>
          <a:xfrm>
            <a:off x="5954712" y="2865437"/>
            <a:ext cx="2159566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char[][]</a:t>
            </a:r>
          </a:p>
        </p:txBody>
      </p:sp>
    </p:spTree>
    <p:extLst>
      <p:ext uri="{BB962C8B-B14F-4D97-AF65-F5344CB8AC3E}">
        <p14:creationId xmlns:p14="http://schemas.microsoft.com/office/powerpoint/2010/main" val="1158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38684CD-A359-7C46-8AD8-FC354FD20DDB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Collection?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6FF57-4495-574F-BC40-726E24357790}"/>
              </a:ext>
            </a:extLst>
          </p:cNvPr>
          <p:cNvSpPr txBox="1"/>
          <p:nvPr/>
        </p:nvSpPr>
        <p:spPr>
          <a:xfrm>
            <a:off x="849312" y="1341437"/>
            <a:ext cx="3888437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Election Vote Counter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0F97671-510E-AC47-A505-8B878812A2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897714"/>
              </p:ext>
            </p:extLst>
          </p:nvPr>
        </p:nvGraphicFramePr>
        <p:xfrm>
          <a:off x="239712" y="2027237"/>
          <a:ext cx="4572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31DDCD1-4FD6-0F48-BD93-616491374AF9}"/>
              </a:ext>
            </a:extLst>
          </p:cNvPr>
          <p:cNvSpPr txBox="1"/>
          <p:nvPr/>
        </p:nvSpPr>
        <p:spPr>
          <a:xfrm>
            <a:off x="5497512" y="2789237"/>
            <a:ext cx="4134465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HashMap&lt;String, </a:t>
            </a:r>
          </a:p>
          <a:p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Integer&gt;</a:t>
            </a:r>
          </a:p>
        </p:txBody>
      </p:sp>
    </p:spTree>
    <p:extLst>
      <p:ext uri="{BB962C8B-B14F-4D97-AF65-F5344CB8AC3E}">
        <p14:creationId xmlns:p14="http://schemas.microsoft.com/office/powerpoint/2010/main" val="357064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38684CD-A359-7C46-8AD8-FC354FD20DDB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Collection?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6FF57-4495-574F-BC40-726E24357790}"/>
              </a:ext>
            </a:extLst>
          </p:cNvPr>
          <p:cNvSpPr txBox="1"/>
          <p:nvPr/>
        </p:nvSpPr>
        <p:spPr>
          <a:xfrm>
            <a:off x="1154112" y="1189037"/>
            <a:ext cx="1904689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Wikipedia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22F769-3F28-ED41-A56F-E451C2183B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2" y="2408237"/>
            <a:ext cx="4508500" cy="3967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6CF98-BD8A-494C-BE41-CFF470ED6682}"/>
              </a:ext>
            </a:extLst>
          </p:cNvPr>
          <p:cNvSpPr txBox="1"/>
          <p:nvPr/>
        </p:nvSpPr>
        <p:spPr>
          <a:xfrm>
            <a:off x="4506912" y="2179637"/>
            <a:ext cx="5368777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HashMap&lt;String, </a:t>
            </a:r>
          </a:p>
          <a:p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3200" b="1" dirty="0" err="1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ArrayList</a:t>
            </a:r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&lt;String&gt;&gt;</a:t>
            </a:r>
          </a:p>
        </p:txBody>
      </p:sp>
    </p:spTree>
    <p:extLst>
      <p:ext uri="{BB962C8B-B14F-4D97-AF65-F5344CB8AC3E}">
        <p14:creationId xmlns:p14="http://schemas.microsoft.com/office/powerpoint/2010/main" val="8483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A601CB-4580-A94F-B83A-D3AEE54F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1951037"/>
            <a:ext cx="5029200" cy="50292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6BF722E-862E-E747-A9A1-F1C2C5F58F0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Collection?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31663-AF83-D949-B5A4-55B482FD7CFA}"/>
              </a:ext>
            </a:extLst>
          </p:cNvPr>
          <p:cNvSpPr txBox="1"/>
          <p:nvPr/>
        </p:nvSpPr>
        <p:spPr>
          <a:xfrm>
            <a:off x="1611312" y="1189037"/>
            <a:ext cx="251197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3D Brain 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1801E-AF74-9641-AFCB-2AF51588C1E9}"/>
              </a:ext>
            </a:extLst>
          </p:cNvPr>
          <p:cNvSpPr txBox="1"/>
          <p:nvPr/>
        </p:nvSpPr>
        <p:spPr>
          <a:xfrm>
            <a:off x="6411912" y="3017837"/>
            <a:ext cx="3147015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double[][][]</a:t>
            </a:r>
          </a:p>
        </p:txBody>
      </p:sp>
    </p:spTree>
    <p:extLst>
      <p:ext uri="{BB962C8B-B14F-4D97-AF65-F5344CB8AC3E}">
        <p14:creationId xmlns:p14="http://schemas.microsoft.com/office/powerpoint/2010/main" val="30489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6BF722E-862E-E747-A9A1-F1C2C5F58F0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Collection?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31663-AF83-D949-B5A4-55B482FD7CFA}"/>
              </a:ext>
            </a:extLst>
          </p:cNvPr>
          <p:cNvSpPr txBox="1"/>
          <p:nvPr/>
        </p:nvSpPr>
        <p:spPr>
          <a:xfrm>
            <a:off x="1458912" y="1189037"/>
            <a:ext cx="2687339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Google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0AFF0-CB9A-204D-B8C2-CCB3BCF37B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512" y="1711561"/>
            <a:ext cx="4946886" cy="5848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6C8FE-09BC-194B-90C1-27812561EE45}"/>
              </a:ext>
            </a:extLst>
          </p:cNvPr>
          <p:cNvSpPr txBox="1"/>
          <p:nvPr/>
        </p:nvSpPr>
        <p:spPr>
          <a:xfrm>
            <a:off x="4430712" y="3322637"/>
            <a:ext cx="5368777" cy="10082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HashMap&lt;String, </a:t>
            </a:r>
          </a:p>
          <a:p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3200" b="1" dirty="0" err="1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ArrayList</a:t>
            </a:r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3200" b="1" dirty="0" err="1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GImage</a:t>
            </a:r>
            <a:r>
              <a:rPr lang="en-US" sz="3200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47546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Name (String) -&gt; Number (Integer)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24CA4-B65A-3747-83E9-8AEFB718FD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1C47FD9-E162-8D47-B7BD-06FA79C651BF}"/>
              </a:ext>
            </a:extLst>
          </p:cNvPr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D1BF3-3181-1742-90E7-288D7C73C5F2}"/>
              </a:ext>
            </a:extLst>
          </p:cNvPr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6701678</a:t>
            </a:r>
          </a:p>
        </p:txBody>
      </p:sp>
    </p:spTree>
    <p:extLst>
      <p:ext uri="{BB962C8B-B14F-4D97-AF65-F5344CB8AC3E}">
        <p14:creationId xmlns:p14="http://schemas.microsoft.com/office/powerpoint/2010/main" val="3733917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D8C5883-30E8-6143-BDE6-16CED2560396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Collection?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AFE4F-4F53-F34B-A83B-6671054C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12" y="2103437"/>
            <a:ext cx="4876800" cy="487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55EEA-9547-854A-9ADE-DAFD45B3F3AA}"/>
              </a:ext>
            </a:extLst>
          </p:cNvPr>
          <p:cNvSpPr txBox="1"/>
          <p:nvPr/>
        </p:nvSpPr>
        <p:spPr>
          <a:xfrm>
            <a:off x="3821112" y="1341437"/>
            <a:ext cx="1822807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Shazam</a:t>
            </a:r>
          </a:p>
        </p:txBody>
      </p:sp>
    </p:spTree>
    <p:extLst>
      <p:ext uri="{BB962C8B-B14F-4D97-AF65-F5344CB8AC3E}">
        <p14:creationId xmlns:p14="http://schemas.microsoft.com/office/powerpoint/2010/main" val="1800866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233" y="451092"/>
            <a:ext cx="10359554" cy="7740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450" y="3242415"/>
            <a:ext cx="1551600" cy="155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9" y="7140299"/>
            <a:ext cx="10079566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64" dirty="0">
                <a:latin typeface="Chalkboard"/>
                <a:cs typeface="Chalkboard"/>
              </a:rPr>
              <a:t>Wang, A. An Industrial-Strength Audio Search Algorithm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1F48159-1721-944B-92BA-A37BD80F76F9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Shazam Query</a:t>
            </a:r>
          </a:p>
        </p:txBody>
      </p:sp>
    </p:spTree>
    <p:extLst>
      <p:ext uri="{BB962C8B-B14F-4D97-AF65-F5344CB8AC3E}">
        <p14:creationId xmlns:p14="http://schemas.microsoft.com/office/powerpoint/2010/main" val="393820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80" y="1059925"/>
            <a:ext cx="5332215" cy="62197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9" y="7140299"/>
            <a:ext cx="10079566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64" dirty="0">
                <a:latin typeface="Chalkboard"/>
                <a:cs typeface="Chalkboard"/>
              </a:rPr>
              <a:t>Wang, A. An Industrial-Strength Audio Search Algorithm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C3BEE-E56C-A54A-898F-ECA9B7EFB948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Note Pair</a:t>
            </a:r>
          </a:p>
        </p:txBody>
      </p:sp>
    </p:spTree>
    <p:extLst>
      <p:ext uri="{BB962C8B-B14F-4D97-AF65-F5344CB8AC3E}">
        <p14:creationId xmlns:p14="http://schemas.microsoft.com/office/powerpoint/2010/main" val="2011446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2604690" y="1904563"/>
            <a:ext cx="4464244" cy="4448698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113512" y="2246770"/>
            <a:ext cx="2006581" cy="14932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69124" y="5162695"/>
            <a:ext cx="4728685" cy="87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/>
                <a:cs typeface="Times"/>
              </a:rPr>
              <a:t>You Can Call Me Al – Paul Simon. 7s,</a:t>
            </a:r>
          </a:p>
          <a:p>
            <a:r>
              <a:rPr lang="en-US" dirty="0">
                <a:latin typeface="Times"/>
                <a:cs typeface="Times"/>
              </a:rPr>
              <a:t>You Can Call Me Al – Paul Simon. 43s,</a:t>
            </a:r>
          </a:p>
          <a:p>
            <a:r>
              <a:rPr lang="en-US" dirty="0">
                <a:latin typeface="Times"/>
                <a:cs typeface="Times"/>
              </a:rPr>
              <a:t>All Right Now – Police. 18s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03317" y="1909531"/>
            <a:ext cx="736099" cy="35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Key: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01578" y="4801483"/>
            <a:ext cx="1011815" cy="35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Value: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604682" y="4630475"/>
            <a:ext cx="446425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73512" y="1189037"/>
            <a:ext cx="1361270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err="1">
                <a:latin typeface="Chalkboard"/>
                <a:cs typeface="Chalkboard"/>
              </a:rPr>
              <a:t>Shazam</a:t>
            </a:r>
            <a:endParaRPr lang="en-US" sz="2646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202" y="1406807"/>
            <a:ext cx="3267133" cy="381094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29" y="7140299"/>
            <a:ext cx="10079566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64" dirty="0">
                <a:latin typeface="Chalkboard"/>
                <a:cs typeface="Chalkboard"/>
              </a:rPr>
              <a:t>Wang, A. An Industrial-Strength Audio Search Algorithm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C4E73B5-D5BD-714E-8E7D-83735A21EBE2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HashMap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NotePair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-&gt; Song List</a:t>
            </a:r>
          </a:p>
        </p:txBody>
      </p:sp>
    </p:spTree>
    <p:extLst>
      <p:ext uri="{BB962C8B-B14F-4D97-AF65-F5344CB8AC3E}">
        <p14:creationId xmlns:p14="http://schemas.microsoft.com/office/powerpoint/2010/main" val="1921944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659" y="368511"/>
            <a:ext cx="5646422" cy="4235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8" y="3548655"/>
            <a:ext cx="8275200" cy="414029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BB24F90-DD0B-3E4C-BD07-A9A765CFDF02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HashMap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NotePair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-&gt; Song List</a:t>
            </a:r>
          </a:p>
        </p:txBody>
      </p:sp>
    </p:spTree>
    <p:extLst>
      <p:ext uri="{BB962C8B-B14F-4D97-AF65-F5344CB8AC3E}">
        <p14:creationId xmlns:p14="http://schemas.microsoft.com/office/powerpoint/2010/main" val="787677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659" y="368511"/>
            <a:ext cx="5646422" cy="4235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8" y="3548655"/>
            <a:ext cx="8275200" cy="4140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4763" y="5770862"/>
            <a:ext cx="684415" cy="2799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165" y="1866587"/>
            <a:ext cx="920847" cy="920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8262" y="5736641"/>
            <a:ext cx="684415" cy="27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597" y="5783306"/>
            <a:ext cx="684415" cy="279989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8306AB-39B7-3C4B-9EA8-D232E1A13E91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HashMap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NotePair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-&gt; Song List</a:t>
            </a:r>
          </a:p>
        </p:txBody>
      </p:sp>
    </p:spTree>
    <p:extLst>
      <p:ext uri="{BB962C8B-B14F-4D97-AF65-F5344CB8AC3E}">
        <p14:creationId xmlns:p14="http://schemas.microsoft.com/office/powerpoint/2010/main" val="2538398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659" y="368511"/>
            <a:ext cx="5646422" cy="4235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8" y="3548655"/>
            <a:ext cx="8275200" cy="4140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4763" y="5770862"/>
            <a:ext cx="684415" cy="2799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188307">
            <a:off x="3605326" y="1773377"/>
            <a:ext cx="1192827" cy="1192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8262" y="5736641"/>
            <a:ext cx="684415" cy="27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597" y="5783306"/>
            <a:ext cx="684415" cy="279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8541" y="5609092"/>
            <a:ext cx="684415" cy="27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3313" y="5854859"/>
            <a:ext cx="684415" cy="279989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4994B2F0-F15A-DC4C-9EC4-467CBDB00978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HashMap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NotePair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-&gt; Song List</a:t>
            </a:r>
          </a:p>
        </p:txBody>
      </p:sp>
    </p:spTree>
    <p:extLst>
      <p:ext uri="{BB962C8B-B14F-4D97-AF65-F5344CB8AC3E}">
        <p14:creationId xmlns:p14="http://schemas.microsoft.com/office/powerpoint/2010/main" val="3954609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659" y="368511"/>
            <a:ext cx="5646422" cy="4235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8" y="3548655"/>
            <a:ext cx="8275200" cy="4140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4763" y="5770862"/>
            <a:ext cx="684415" cy="2799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188307">
            <a:off x="4258630" y="2426682"/>
            <a:ext cx="1192827" cy="1192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8262" y="5736641"/>
            <a:ext cx="684415" cy="27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597" y="5783306"/>
            <a:ext cx="684415" cy="279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8541" y="5609092"/>
            <a:ext cx="684415" cy="27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3313" y="5854859"/>
            <a:ext cx="684415" cy="279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5431" y="5434877"/>
            <a:ext cx="684415" cy="279989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3235053D-BD5D-354C-B147-38C6A0DB3CE4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HashMap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NotePair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-&gt; Song List</a:t>
            </a:r>
          </a:p>
        </p:txBody>
      </p:sp>
    </p:spTree>
    <p:extLst>
      <p:ext uri="{BB962C8B-B14F-4D97-AF65-F5344CB8AC3E}">
        <p14:creationId xmlns:p14="http://schemas.microsoft.com/office/powerpoint/2010/main" val="5561501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88" y="3548655"/>
            <a:ext cx="8275200" cy="4140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4763" y="5770862"/>
            <a:ext cx="684415" cy="27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8262" y="5736641"/>
            <a:ext cx="684415" cy="27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597" y="5783306"/>
            <a:ext cx="684415" cy="279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8541" y="5609092"/>
            <a:ext cx="684415" cy="27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3313" y="5854859"/>
            <a:ext cx="684415" cy="279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5431" y="5434877"/>
            <a:ext cx="684415" cy="279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320" y="5260663"/>
            <a:ext cx="684415" cy="2799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320" y="5120669"/>
            <a:ext cx="684415" cy="2799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320" y="4965120"/>
            <a:ext cx="684415" cy="2799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9208" y="4327371"/>
            <a:ext cx="684415" cy="2799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6097" y="4168710"/>
            <a:ext cx="684415" cy="2799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6097" y="4013161"/>
            <a:ext cx="684415" cy="2799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319" y="4806461"/>
            <a:ext cx="684415" cy="2799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9208" y="4647800"/>
            <a:ext cx="684415" cy="2799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9208" y="4492252"/>
            <a:ext cx="684415" cy="2799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5820" y="5587318"/>
            <a:ext cx="684415" cy="2799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710" y="5428657"/>
            <a:ext cx="684415" cy="2799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3709" y="5633982"/>
            <a:ext cx="684415" cy="2799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9" y="5677534"/>
            <a:ext cx="684415" cy="27998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659" y="368511"/>
            <a:ext cx="5646422" cy="4235736"/>
          </a:xfrm>
          <a:prstGeom prst="rect">
            <a:avLst/>
          </a:prstGeom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A2584195-EADB-BC49-90B6-8380AFEEBB99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HashMap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NotePair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-&gt; Song List</a:t>
            </a:r>
          </a:p>
        </p:txBody>
      </p:sp>
    </p:spTree>
    <p:extLst>
      <p:ext uri="{BB962C8B-B14F-4D97-AF65-F5344CB8AC3E}">
        <p14:creationId xmlns:p14="http://schemas.microsoft.com/office/powerpoint/2010/main" val="343276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Keys (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) -&gt; Sound (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AudioFile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572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in CS106A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BE8F6B-29DA-CB4D-8CE7-696F2BD5F312}"/>
              </a:ext>
            </a:extLst>
          </p:cNvPr>
          <p:cNvSpPr txBox="1"/>
          <p:nvPr/>
        </p:nvSpPr>
        <p:spPr>
          <a:xfrm>
            <a:off x="3363912" y="1112837"/>
            <a:ext cx="3263329" cy="521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Aka Data Structures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2930603-1647-A74C-8EDC-931FC56C1635}"/>
              </a:ext>
            </a:extLst>
          </p:cNvPr>
          <p:cNvSpPr/>
          <p:nvPr/>
        </p:nvSpPr>
        <p:spPr>
          <a:xfrm>
            <a:off x="2686050" y="957006"/>
            <a:ext cx="585788" cy="486032"/>
          </a:xfrm>
          <a:custGeom>
            <a:avLst/>
            <a:gdLst>
              <a:gd name="connsiteX0" fmla="*/ 585788 w 585788"/>
              <a:gd name="connsiteY0" fmla="*/ 486032 h 486032"/>
              <a:gd name="connsiteX1" fmla="*/ 100013 w 585788"/>
              <a:gd name="connsiteY1" fmla="*/ 443169 h 486032"/>
              <a:gd name="connsiteX2" fmla="*/ 57150 w 585788"/>
              <a:gd name="connsiteY2" fmla="*/ 428882 h 486032"/>
              <a:gd name="connsiteX3" fmla="*/ 14288 w 585788"/>
              <a:gd name="connsiteY3" fmla="*/ 400307 h 486032"/>
              <a:gd name="connsiteX4" fmla="*/ 0 w 585788"/>
              <a:gd name="connsiteY4" fmla="*/ 357444 h 486032"/>
              <a:gd name="connsiteX5" fmla="*/ 42863 w 585788"/>
              <a:gd name="connsiteY5" fmla="*/ 214569 h 486032"/>
              <a:gd name="connsiteX6" fmla="*/ 100013 w 585788"/>
              <a:gd name="connsiteY6" fmla="*/ 128844 h 486032"/>
              <a:gd name="connsiteX7" fmla="*/ 142875 w 585788"/>
              <a:gd name="connsiteY7" fmla="*/ 114557 h 486032"/>
              <a:gd name="connsiteX8" fmla="*/ 228600 w 585788"/>
              <a:gd name="connsiteY8" fmla="*/ 57407 h 486032"/>
              <a:gd name="connsiteX9" fmla="*/ 314325 w 585788"/>
              <a:gd name="connsiteY9" fmla="*/ 14544 h 486032"/>
              <a:gd name="connsiteX10" fmla="*/ 271463 w 585788"/>
              <a:gd name="connsiteY10" fmla="*/ 257 h 486032"/>
              <a:gd name="connsiteX11" fmla="*/ 214313 w 585788"/>
              <a:gd name="connsiteY11" fmla="*/ 28832 h 486032"/>
              <a:gd name="connsiteX12" fmla="*/ 185738 w 585788"/>
              <a:gd name="connsiteY12" fmla="*/ 43119 h 486032"/>
              <a:gd name="connsiteX13" fmla="*/ 257175 w 585788"/>
              <a:gd name="connsiteY13" fmla="*/ 28832 h 486032"/>
              <a:gd name="connsiteX14" fmla="*/ 314325 w 585788"/>
              <a:gd name="connsiteY14" fmla="*/ 14544 h 486032"/>
              <a:gd name="connsiteX15" fmla="*/ 371475 w 585788"/>
              <a:gd name="connsiteY15" fmla="*/ 100269 h 486032"/>
              <a:gd name="connsiteX16" fmla="*/ 400050 w 585788"/>
              <a:gd name="connsiteY16" fmla="*/ 143132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788" h="486032">
                <a:moveTo>
                  <a:pt x="585788" y="486032"/>
                </a:moveTo>
                <a:lnTo>
                  <a:pt x="100013" y="443169"/>
                </a:lnTo>
                <a:cubicBezTo>
                  <a:pt x="85040" y="441550"/>
                  <a:pt x="70621" y="435617"/>
                  <a:pt x="57150" y="428882"/>
                </a:cubicBezTo>
                <a:cubicBezTo>
                  <a:pt x="41791" y="421203"/>
                  <a:pt x="28575" y="409832"/>
                  <a:pt x="14288" y="400307"/>
                </a:cubicBezTo>
                <a:cubicBezTo>
                  <a:pt x="9525" y="386019"/>
                  <a:pt x="0" y="372505"/>
                  <a:pt x="0" y="357444"/>
                </a:cubicBezTo>
                <a:cubicBezTo>
                  <a:pt x="0" y="299189"/>
                  <a:pt x="14412" y="261988"/>
                  <a:pt x="42863" y="214569"/>
                </a:cubicBezTo>
                <a:cubicBezTo>
                  <a:pt x="60532" y="185120"/>
                  <a:pt x="67432" y="139704"/>
                  <a:pt x="100013" y="128844"/>
                </a:cubicBezTo>
                <a:lnTo>
                  <a:pt x="142875" y="114557"/>
                </a:lnTo>
                <a:cubicBezTo>
                  <a:pt x="171450" y="95507"/>
                  <a:pt x="196020" y="68267"/>
                  <a:pt x="228600" y="57407"/>
                </a:cubicBezTo>
                <a:cubicBezTo>
                  <a:pt x="287753" y="37689"/>
                  <a:pt x="258932" y="51473"/>
                  <a:pt x="314325" y="14544"/>
                </a:cubicBezTo>
                <a:cubicBezTo>
                  <a:pt x="300038" y="9782"/>
                  <a:pt x="286372" y="-1873"/>
                  <a:pt x="271463" y="257"/>
                </a:cubicBezTo>
                <a:cubicBezTo>
                  <a:pt x="250379" y="3269"/>
                  <a:pt x="234088" y="20922"/>
                  <a:pt x="214313" y="28832"/>
                </a:cubicBezTo>
                <a:cubicBezTo>
                  <a:pt x="128385" y="63203"/>
                  <a:pt x="87355" y="64982"/>
                  <a:pt x="185738" y="43119"/>
                </a:cubicBezTo>
                <a:cubicBezTo>
                  <a:pt x="209444" y="37851"/>
                  <a:pt x="233469" y="34100"/>
                  <a:pt x="257175" y="28832"/>
                </a:cubicBezTo>
                <a:cubicBezTo>
                  <a:pt x="276344" y="24572"/>
                  <a:pt x="295275" y="19307"/>
                  <a:pt x="314325" y="14544"/>
                </a:cubicBezTo>
                <a:lnTo>
                  <a:pt x="371475" y="100269"/>
                </a:lnTo>
                <a:lnTo>
                  <a:pt x="400050" y="143132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C6A92-5E05-E445-847E-25E14956CC56}"/>
              </a:ext>
            </a:extLst>
          </p:cNvPr>
          <p:cNvSpPr txBox="1"/>
          <p:nvPr/>
        </p:nvSpPr>
        <p:spPr>
          <a:xfrm>
            <a:off x="773112" y="2179637"/>
            <a:ext cx="2149691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ArrayLists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HashMaps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53DB06-6E43-B146-AC6E-CC2F76F46125}"/>
              </a:ext>
            </a:extLst>
          </p:cNvPr>
          <p:cNvSpPr txBox="1"/>
          <p:nvPr/>
        </p:nvSpPr>
        <p:spPr>
          <a:xfrm>
            <a:off x="3592512" y="2179637"/>
            <a:ext cx="6138604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Indexed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list. </a:t>
            </a:r>
            <a:r>
              <a:rPr lang="en-US" sz="30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Indexed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list. </a:t>
            </a:r>
            <a:r>
              <a:rPr lang="en-US" sz="30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Indexed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array of arrays. </a:t>
            </a:r>
            <a:r>
              <a:rPr lang="en-US" sz="30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Lookup Values by </a:t>
            </a:r>
            <a:r>
              <a:rPr lang="en-US" sz="30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Keys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30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161505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Aside: All collections are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969B9-D46F-3A45-999B-97DBBD1D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960437"/>
            <a:ext cx="1668263" cy="166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AE1EF-5F21-8640-8698-5FD6144258CC}"/>
              </a:ext>
            </a:extLst>
          </p:cNvPr>
          <p:cNvSpPr txBox="1"/>
          <p:nvPr/>
        </p:nvSpPr>
        <p:spPr>
          <a:xfrm>
            <a:off x="2220912" y="1112837"/>
            <a:ext cx="7315200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Collection variables store addresses. Manage memory well.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738F8-C1E4-924A-A57D-F5138E011532}"/>
              </a:ext>
            </a:extLst>
          </p:cNvPr>
          <p:cNvSpPr txBox="1"/>
          <p:nvPr/>
        </p:nvSpPr>
        <p:spPr>
          <a:xfrm>
            <a:off x="1255773" y="2484437"/>
            <a:ext cx="8331127" cy="557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[][]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myMatrix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new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[5][3]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2D770-E1D1-BF45-B699-879ECE068F1A}"/>
              </a:ext>
            </a:extLst>
          </p:cNvPr>
          <p:cNvSpPr txBox="1"/>
          <p:nvPr/>
        </p:nvSpPr>
        <p:spPr>
          <a:xfrm>
            <a:off x="468312" y="3932237"/>
            <a:ext cx="167225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myMatrix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128BDF-DC67-FA4A-BA65-E7730F0AB122}"/>
              </a:ext>
            </a:extLst>
          </p:cNvPr>
          <p:cNvSpPr/>
          <p:nvPr/>
        </p:nvSpPr>
        <p:spPr>
          <a:xfrm>
            <a:off x="696912" y="4465637"/>
            <a:ext cx="1143000" cy="685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74664-B8EA-9448-B058-74443625B259}"/>
              </a:ext>
            </a:extLst>
          </p:cNvPr>
          <p:cNvSpPr txBox="1"/>
          <p:nvPr/>
        </p:nvSpPr>
        <p:spPr>
          <a:xfrm>
            <a:off x="925512" y="4618037"/>
            <a:ext cx="5565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17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9C30E45-5ABA-8742-B893-09630949E5A0}"/>
              </a:ext>
            </a:extLst>
          </p:cNvPr>
          <p:cNvGrpSpPr/>
          <p:nvPr/>
        </p:nvGrpSpPr>
        <p:grpSpPr>
          <a:xfrm>
            <a:off x="2982912" y="3322637"/>
            <a:ext cx="1143000" cy="3200400"/>
            <a:chOff x="2982912" y="3322637"/>
            <a:chExt cx="1143000" cy="3200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E9E445-06B3-E842-8C5B-90460C0CB73D}"/>
                </a:ext>
              </a:extLst>
            </p:cNvPr>
            <p:cNvSpPr/>
            <p:nvPr/>
          </p:nvSpPr>
          <p:spPr>
            <a:xfrm>
              <a:off x="2982912" y="37798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725E53-D6E4-4E44-8EDE-17D4463D99ED}"/>
                </a:ext>
              </a:extLst>
            </p:cNvPr>
            <p:cNvSpPr/>
            <p:nvPr/>
          </p:nvSpPr>
          <p:spPr>
            <a:xfrm>
              <a:off x="2982912" y="44656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7BBBA9-80D2-A448-AD9D-ACD62C6617B1}"/>
                </a:ext>
              </a:extLst>
            </p:cNvPr>
            <p:cNvSpPr/>
            <p:nvPr/>
          </p:nvSpPr>
          <p:spPr>
            <a:xfrm>
              <a:off x="2982912" y="51514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42E92B-076E-1142-A4EF-87EA86946171}"/>
                </a:ext>
              </a:extLst>
            </p:cNvPr>
            <p:cNvSpPr/>
            <p:nvPr/>
          </p:nvSpPr>
          <p:spPr>
            <a:xfrm>
              <a:off x="2982912" y="58372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D37F8E-9914-514C-8A4F-B4DE03046A4A}"/>
                </a:ext>
              </a:extLst>
            </p:cNvPr>
            <p:cNvSpPr txBox="1"/>
            <p:nvPr/>
          </p:nvSpPr>
          <p:spPr>
            <a:xfrm>
              <a:off x="3287712" y="3932237"/>
              <a:ext cx="55656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rgbClr val="0432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2AC2B6-2390-F649-B75D-16CC563FF635}"/>
                </a:ext>
              </a:extLst>
            </p:cNvPr>
            <p:cNvSpPr txBox="1"/>
            <p:nvPr/>
          </p:nvSpPr>
          <p:spPr>
            <a:xfrm>
              <a:off x="3287712" y="4618037"/>
              <a:ext cx="55656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rgbClr val="0432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B0FB36-0A1C-BE49-98F7-D5701E26214A}"/>
                </a:ext>
              </a:extLst>
            </p:cNvPr>
            <p:cNvSpPr txBox="1"/>
            <p:nvPr/>
          </p:nvSpPr>
          <p:spPr>
            <a:xfrm>
              <a:off x="3287712" y="5303837"/>
              <a:ext cx="55656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rgbClr val="0432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A90280-3AE9-BF47-A534-C27FCED25A90}"/>
                </a:ext>
              </a:extLst>
            </p:cNvPr>
            <p:cNvSpPr txBox="1"/>
            <p:nvPr/>
          </p:nvSpPr>
          <p:spPr>
            <a:xfrm>
              <a:off x="3287712" y="5989637"/>
              <a:ext cx="55656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rgbClr val="0432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D4D29B-DD60-804D-A666-3DCDD99BD46F}"/>
                </a:ext>
              </a:extLst>
            </p:cNvPr>
            <p:cNvSpPr txBox="1"/>
            <p:nvPr/>
          </p:nvSpPr>
          <p:spPr>
            <a:xfrm>
              <a:off x="2982912" y="3322637"/>
              <a:ext cx="55656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rgbClr val="0432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17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1BF500C-F209-3045-9E16-F28827DD730C}"/>
              </a:ext>
            </a:extLst>
          </p:cNvPr>
          <p:cNvGrpSpPr/>
          <p:nvPr/>
        </p:nvGrpSpPr>
        <p:grpSpPr>
          <a:xfrm>
            <a:off x="5573712" y="3094037"/>
            <a:ext cx="3810000" cy="990600"/>
            <a:chOff x="5573712" y="3094037"/>
            <a:chExt cx="3810000" cy="990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3627FB-C2E5-874A-AF48-41BB2AC4CF54}"/>
                </a:ext>
              </a:extLst>
            </p:cNvPr>
            <p:cNvSpPr/>
            <p:nvPr/>
          </p:nvSpPr>
          <p:spPr>
            <a:xfrm>
              <a:off x="5954712" y="33988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8F6094-1EBD-0845-BB95-C4C6611447C3}"/>
                </a:ext>
              </a:extLst>
            </p:cNvPr>
            <p:cNvSpPr/>
            <p:nvPr/>
          </p:nvSpPr>
          <p:spPr>
            <a:xfrm>
              <a:off x="7097712" y="33988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46865D-B41E-9B47-B875-DC23B9AA4C51}"/>
                </a:ext>
              </a:extLst>
            </p:cNvPr>
            <p:cNvSpPr/>
            <p:nvPr/>
          </p:nvSpPr>
          <p:spPr>
            <a:xfrm>
              <a:off x="8240712" y="33988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5E0A6D-C180-D049-A6C2-AB4A8BE6EFED}"/>
                </a:ext>
              </a:extLst>
            </p:cNvPr>
            <p:cNvSpPr txBox="1"/>
            <p:nvPr/>
          </p:nvSpPr>
          <p:spPr>
            <a:xfrm>
              <a:off x="6335712" y="3551237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CD29BB-FEFC-D04B-A0A6-084DD1B34294}"/>
                </a:ext>
              </a:extLst>
            </p:cNvPr>
            <p:cNvSpPr txBox="1"/>
            <p:nvPr/>
          </p:nvSpPr>
          <p:spPr>
            <a:xfrm>
              <a:off x="7490700" y="3551237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ADB845-4BF5-894D-84B1-BEB565D284C2}"/>
                </a:ext>
              </a:extLst>
            </p:cNvPr>
            <p:cNvSpPr txBox="1"/>
            <p:nvPr/>
          </p:nvSpPr>
          <p:spPr>
            <a:xfrm>
              <a:off x="8621712" y="3551237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114E27-702E-644E-A986-A4F7512686FB}"/>
                </a:ext>
              </a:extLst>
            </p:cNvPr>
            <p:cNvSpPr txBox="1"/>
            <p:nvPr/>
          </p:nvSpPr>
          <p:spPr>
            <a:xfrm>
              <a:off x="5573712" y="3094037"/>
              <a:ext cx="55656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rgbClr val="0432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352B65-3642-8C44-A416-1676D6EEDC5D}"/>
              </a:ext>
            </a:extLst>
          </p:cNvPr>
          <p:cNvGrpSpPr/>
          <p:nvPr/>
        </p:nvGrpSpPr>
        <p:grpSpPr>
          <a:xfrm>
            <a:off x="5573712" y="4160837"/>
            <a:ext cx="3810000" cy="914400"/>
            <a:chOff x="5573712" y="4160837"/>
            <a:chExt cx="3810000" cy="914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7FF67-CB08-5349-A7E0-686E3B4A812F}"/>
                </a:ext>
              </a:extLst>
            </p:cNvPr>
            <p:cNvSpPr/>
            <p:nvPr/>
          </p:nvSpPr>
          <p:spPr>
            <a:xfrm>
              <a:off x="5954712" y="43894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7F1060-5808-3E4E-82C9-E521B2033B16}"/>
                </a:ext>
              </a:extLst>
            </p:cNvPr>
            <p:cNvSpPr/>
            <p:nvPr/>
          </p:nvSpPr>
          <p:spPr>
            <a:xfrm>
              <a:off x="7097712" y="43894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35F064-7B88-FB48-811F-CD6487236331}"/>
                </a:ext>
              </a:extLst>
            </p:cNvPr>
            <p:cNvSpPr/>
            <p:nvPr/>
          </p:nvSpPr>
          <p:spPr>
            <a:xfrm>
              <a:off x="8240712" y="43894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3D70CF-AE4A-4E40-BFEE-596444EAD358}"/>
                </a:ext>
              </a:extLst>
            </p:cNvPr>
            <p:cNvSpPr txBox="1"/>
            <p:nvPr/>
          </p:nvSpPr>
          <p:spPr>
            <a:xfrm>
              <a:off x="8633700" y="4558211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DA4634-7702-154D-9DEF-C01E9EFBB514}"/>
                </a:ext>
              </a:extLst>
            </p:cNvPr>
            <p:cNvSpPr txBox="1"/>
            <p:nvPr/>
          </p:nvSpPr>
          <p:spPr>
            <a:xfrm>
              <a:off x="7478712" y="4541837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6FFBC4-D7DF-3A4D-B99A-3AD07AEB45C3}"/>
                </a:ext>
              </a:extLst>
            </p:cNvPr>
            <p:cNvSpPr txBox="1"/>
            <p:nvPr/>
          </p:nvSpPr>
          <p:spPr>
            <a:xfrm>
              <a:off x="6335712" y="4558211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5C5E10-F439-0747-B4E4-1AA7F6386E0F}"/>
                </a:ext>
              </a:extLst>
            </p:cNvPr>
            <p:cNvSpPr txBox="1"/>
            <p:nvPr/>
          </p:nvSpPr>
          <p:spPr>
            <a:xfrm>
              <a:off x="5573712" y="4160837"/>
              <a:ext cx="55656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rgbClr val="0432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19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B6F813-9092-6349-B989-E93BADD2D2AC}"/>
              </a:ext>
            </a:extLst>
          </p:cNvPr>
          <p:cNvGrpSpPr/>
          <p:nvPr/>
        </p:nvGrpSpPr>
        <p:grpSpPr>
          <a:xfrm>
            <a:off x="5573712" y="5151437"/>
            <a:ext cx="3810000" cy="914400"/>
            <a:chOff x="5573712" y="5151437"/>
            <a:chExt cx="3810000" cy="914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AEF847-21CD-BE45-B892-BE692C1C558C}"/>
                </a:ext>
              </a:extLst>
            </p:cNvPr>
            <p:cNvSpPr/>
            <p:nvPr/>
          </p:nvSpPr>
          <p:spPr>
            <a:xfrm>
              <a:off x="5954712" y="53800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FB3B28-74E7-D148-9D3F-DD553C7D741F}"/>
                </a:ext>
              </a:extLst>
            </p:cNvPr>
            <p:cNvSpPr/>
            <p:nvPr/>
          </p:nvSpPr>
          <p:spPr>
            <a:xfrm>
              <a:off x="7097712" y="53800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9FF9D1-1179-9941-9C99-3622F5EF96C0}"/>
                </a:ext>
              </a:extLst>
            </p:cNvPr>
            <p:cNvSpPr/>
            <p:nvPr/>
          </p:nvSpPr>
          <p:spPr>
            <a:xfrm>
              <a:off x="8240712" y="53800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FB12B7-7D5B-A043-9585-E0E0D306C5E8}"/>
                </a:ext>
              </a:extLst>
            </p:cNvPr>
            <p:cNvSpPr txBox="1"/>
            <p:nvPr/>
          </p:nvSpPr>
          <p:spPr>
            <a:xfrm>
              <a:off x="6335712" y="5532437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C8C5CF-D7A3-3547-B7E4-949831503943}"/>
                </a:ext>
              </a:extLst>
            </p:cNvPr>
            <p:cNvSpPr txBox="1"/>
            <p:nvPr/>
          </p:nvSpPr>
          <p:spPr>
            <a:xfrm>
              <a:off x="7490700" y="5548811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015C19-35EF-3541-9520-F6EB298AC55C}"/>
                </a:ext>
              </a:extLst>
            </p:cNvPr>
            <p:cNvSpPr txBox="1"/>
            <p:nvPr/>
          </p:nvSpPr>
          <p:spPr>
            <a:xfrm>
              <a:off x="8633700" y="5548811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C556F0-D2E3-C540-ADF2-DD6FD3B02017}"/>
                </a:ext>
              </a:extLst>
            </p:cNvPr>
            <p:cNvSpPr txBox="1"/>
            <p:nvPr/>
          </p:nvSpPr>
          <p:spPr>
            <a:xfrm>
              <a:off x="5573712" y="5151437"/>
              <a:ext cx="55656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rgbClr val="0432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25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DDBB7A4-C416-224B-A193-6DAA2B7FE345}"/>
              </a:ext>
            </a:extLst>
          </p:cNvPr>
          <p:cNvGrpSpPr/>
          <p:nvPr/>
        </p:nvGrpSpPr>
        <p:grpSpPr>
          <a:xfrm>
            <a:off x="5649912" y="6142037"/>
            <a:ext cx="3733800" cy="914400"/>
            <a:chOff x="5649912" y="6142037"/>
            <a:chExt cx="3733800" cy="914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E9F663-35EC-1E4F-AF51-EAEDE82EC465}"/>
                </a:ext>
              </a:extLst>
            </p:cNvPr>
            <p:cNvSpPr/>
            <p:nvPr/>
          </p:nvSpPr>
          <p:spPr>
            <a:xfrm>
              <a:off x="5954712" y="63706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D8CD26-495C-DB45-BC48-71B3D3FF341C}"/>
                </a:ext>
              </a:extLst>
            </p:cNvPr>
            <p:cNvSpPr/>
            <p:nvPr/>
          </p:nvSpPr>
          <p:spPr>
            <a:xfrm>
              <a:off x="7097712" y="6370637"/>
              <a:ext cx="1143000" cy="685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091FD-A780-EF46-A3E9-C3EB0BDDB87E}"/>
                </a:ext>
              </a:extLst>
            </p:cNvPr>
            <p:cNvSpPr/>
            <p:nvPr/>
          </p:nvSpPr>
          <p:spPr>
            <a:xfrm>
              <a:off x="8240712" y="6370637"/>
              <a:ext cx="11430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F2B1B2-CEE8-EE46-BFCA-046C45B470B2}"/>
                </a:ext>
              </a:extLst>
            </p:cNvPr>
            <p:cNvSpPr txBox="1"/>
            <p:nvPr/>
          </p:nvSpPr>
          <p:spPr>
            <a:xfrm>
              <a:off x="8633700" y="6523037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8DBBA-1A8F-F743-B6A3-56270CC8AB33}"/>
                </a:ext>
              </a:extLst>
            </p:cNvPr>
            <p:cNvSpPr txBox="1"/>
            <p:nvPr/>
          </p:nvSpPr>
          <p:spPr>
            <a:xfrm>
              <a:off x="7478712" y="6523037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17FC30-640E-F44B-A5FD-878FE76B5651}"/>
                </a:ext>
              </a:extLst>
            </p:cNvPr>
            <p:cNvSpPr txBox="1"/>
            <p:nvPr/>
          </p:nvSpPr>
          <p:spPr>
            <a:xfrm>
              <a:off x="6335712" y="6523037"/>
              <a:ext cx="369012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6454D9-D766-8343-8457-858B0B9C9F44}"/>
                </a:ext>
              </a:extLst>
            </p:cNvPr>
            <p:cNvSpPr txBox="1"/>
            <p:nvPr/>
          </p:nvSpPr>
          <p:spPr>
            <a:xfrm>
              <a:off x="5649912" y="6142037"/>
              <a:ext cx="55656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rgbClr val="0432F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32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0584B3-29BC-C745-B8EE-C356C211D544}"/>
              </a:ext>
            </a:extLst>
          </p:cNvPr>
          <p:cNvCxnSpPr>
            <a:cxnSpLocks/>
          </p:cNvCxnSpPr>
          <p:nvPr/>
        </p:nvCxnSpPr>
        <p:spPr>
          <a:xfrm flipV="1">
            <a:off x="1839912" y="4008437"/>
            <a:ext cx="1066800" cy="8763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E7E77D-BB94-B34C-B8E1-89641B78F30C}"/>
              </a:ext>
            </a:extLst>
          </p:cNvPr>
          <p:cNvCxnSpPr>
            <a:cxnSpLocks/>
          </p:cNvCxnSpPr>
          <p:nvPr/>
        </p:nvCxnSpPr>
        <p:spPr>
          <a:xfrm flipV="1">
            <a:off x="4125912" y="3779837"/>
            <a:ext cx="1371600" cy="4191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8CDC70-BB4A-8640-83D9-444C787D2FEB}"/>
              </a:ext>
            </a:extLst>
          </p:cNvPr>
          <p:cNvCxnSpPr>
            <a:cxnSpLocks/>
          </p:cNvCxnSpPr>
          <p:nvPr/>
        </p:nvCxnSpPr>
        <p:spPr>
          <a:xfrm flipV="1">
            <a:off x="4125912" y="4770437"/>
            <a:ext cx="1447800" cy="1143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4524F1-16F1-A54E-BCE5-D06803020C59}"/>
              </a:ext>
            </a:extLst>
          </p:cNvPr>
          <p:cNvCxnSpPr>
            <a:cxnSpLocks/>
          </p:cNvCxnSpPr>
          <p:nvPr/>
        </p:nvCxnSpPr>
        <p:spPr>
          <a:xfrm>
            <a:off x="4125912" y="5494337"/>
            <a:ext cx="1447800" cy="1905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25BE81-CF64-D64B-9B28-F301A1D63D9B}"/>
              </a:ext>
            </a:extLst>
          </p:cNvPr>
          <p:cNvCxnSpPr>
            <a:cxnSpLocks/>
          </p:cNvCxnSpPr>
          <p:nvPr/>
        </p:nvCxnSpPr>
        <p:spPr>
          <a:xfrm>
            <a:off x="4125912" y="6218237"/>
            <a:ext cx="1447800" cy="3810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8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10780</TotalTime>
  <Words>1379</Words>
  <Application>Microsoft Macintosh PowerPoint</Application>
  <PresentationFormat>Custom</PresentationFormat>
  <Paragraphs>530</Paragraphs>
  <Slides>68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Menlo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339</cp:revision>
  <cp:lastPrinted>2019-02-22T23:02:59Z</cp:lastPrinted>
  <dcterms:created xsi:type="dcterms:W3CDTF">2012-01-18T02:26:13Z</dcterms:created>
  <dcterms:modified xsi:type="dcterms:W3CDTF">2019-02-23T23:15:11Z</dcterms:modified>
</cp:coreProperties>
</file>